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0C26F-AA2C-46A0-95F9-5122A0EF92B3}" v="86" dt="2020-10-31T01:44:41.991"/>
    <p1510:client id="{49202299-C07A-4F5D-8708-45FBDC89A6D4}" v="336" dt="2020-10-15T19:11:36.342"/>
    <p1510:client id="{4D543AF1-1208-4E62-8B3C-2FC0C7F48B39}" v="188" dt="2020-10-31T01:42:00.198"/>
    <p1510:client id="{5B818CC7-45C1-475E-8EE8-5D6E7B1FBBA0}" v="300" dt="2020-10-15T21:36:17.966"/>
    <p1510:client id="{61903DC9-02EB-4A67-9886-B2AAAE03CB00}" v="26" dt="2020-10-15T21:17:08.641"/>
    <p1510:client id="{6807CAF2-42DC-4DA8-9A36-3D80C6553157}" v="1036" dt="2020-10-31T01:36:43.067"/>
    <p1510:client id="{84693CD2-5854-4C2F-9792-9312CC3BEA45}" v="13" dt="2020-10-15T21:45:17.574"/>
    <p1510:client id="{905E0492-EF2D-2D48-8537-E81A00A3D810}" v="862" dt="2020-10-15T22:09:24.930"/>
    <p1510:client id="{9086C27A-4EC0-4EE0-B1BB-59385893C10C}" v="14" dt="2020-10-31T01:59:02.291"/>
    <p1510:client id="{9294F8C1-612D-4BD6-B960-3C931EA072DD}" v="266" dt="2020-10-31T02:08:41"/>
    <p1510:client id="{DBCB9371-F28C-4494-B68F-F23B1C5CAF8D}" v="8" dt="2020-10-15T21:21:20.633"/>
    <p1510:client id="{F1E9B31C-BED9-4301-AAB0-76680FA55EC1}" v="3" dt="2020-10-15T21:25:24.443"/>
    <p1510:client id="{FE13EBE2-09BE-4816-9D86-51A319A451ED}" v="4" dt="2020-10-15T21:52:17.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p:scale>
          <a:sx n="23" d="100"/>
          <a:sy n="23" d="100"/>
        </p:scale>
        <p:origin x="202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Andrew Geniza" userId="S::dag366@nau.edu::b8b83508-7974-4c96-ba2b-005417afc527" providerId="AD" clId="Web-{4D543AF1-1208-4E62-8B3C-2FC0C7F48B39}"/>
    <pc:docChg chg="modSld">
      <pc:chgData name="Davis Andrew Geniza" userId="S::dag366@nau.edu::b8b83508-7974-4c96-ba2b-005417afc527" providerId="AD" clId="Web-{4D543AF1-1208-4E62-8B3C-2FC0C7F48B39}" dt="2020-10-31T01:42:00.198" v="184" actId="1076"/>
      <pc:docMkLst>
        <pc:docMk/>
      </pc:docMkLst>
      <pc:sldChg chg="addSp modSp">
        <pc:chgData name="Davis Andrew Geniza" userId="S::dag366@nau.edu::b8b83508-7974-4c96-ba2b-005417afc527" providerId="AD" clId="Web-{4D543AF1-1208-4E62-8B3C-2FC0C7F48B39}" dt="2020-10-31T01:42:00.198" v="184" actId="1076"/>
        <pc:sldMkLst>
          <pc:docMk/>
          <pc:sldMk cId="2765888256" sldId="256"/>
        </pc:sldMkLst>
        <pc:spChg chg="mod">
          <ac:chgData name="Davis Andrew Geniza" userId="S::dag366@nau.edu::b8b83508-7974-4c96-ba2b-005417afc527" providerId="AD" clId="Web-{4D543AF1-1208-4E62-8B3C-2FC0C7F48B39}" dt="2020-10-31T01:41:56.135" v="183" actId="1076"/>
          <ac:spMkLst>
            <pc:docMk/>
            <pc:sldMk cId="2765888256" sldId="256"/>
            <ac:spMk id="4" creationId="{D920A897-7181-3642-A21F-931CD9D15365}"/>
          </ac:spMkLst>
        </pc:spChg>
        <pc:spChg chg="add mod">
          <ac:chgData name="Davis Andrew Geniza" userId="S::dag366@nau.edu::b8b83508-7974-4c96-ba2b-005417afc527" providerId="AD" clId="Web-{4D543AF1-1208-4E62-8B3C-2FC0C7F48B39}" dt="2020-10-31T01:41:34.603" v="180" actId="1076"/>
          <ac:spMkLst>
            <pc:docMk/>
            <pc:sldMk cId="2765888256" sldId="256"/>
            <ac:spMk id="13" creationId="{8F744E42-30B4-454F-B98D-24BB7BC4A143}"/>
          </ac:spMkLst>
        </pc:spChg>
        <pc:picChg chg="mod">
          <ac:chgData name="Davis Andrew Geniza" userId="S::dag366@nau.edu::b8b83508-7974-4c96-ba2b-005417afc527" providerId="AD" clId="Web-{4D543AF1-1208-4E62-8B3C-2FC0C7F48B39}" dt="2020-10-31T01:40:37.930" v="128" actId="1076"/>
          <ac:picMkLst>
            <pc:docMk/>
            <pc:sldMk cId="2765888256" sldId="256"/>
            <ac:picMk id="3" creationId="{A8553AFD-3693-1142-B33C-905BB71445E8}"/>
          </ac:picMkLst>
        </pc:picChg>
        <pc:picChg chg="add mod">
          <ac:chgData name="Davis Andrew Geniza" userId="S::dag366@nau.edu::b8b83508-7974-4c96-ba2b-005417afc527" providerId="AD" clId="Web-{4D543AF1-1208-4E62-8B3C-2FC0C7F48B39}" dt="2020-10-31T01:42:00.198" v="184" actId="1076"/>
          <ac:picMkLst>
            <pc:docMk/>
            <pc:sldMk cId="2765888256" sldId="256"/>
            <ac:picMk id="11" creationId="{E69AB8D2-EE04-476D-AC2F-3418791389AC}"/>
          </ac:picMkLst>
        </pc:picChg>
      </pc:sldChg>
    </pc:docChg>
  </pc:docChgLst>
  <pc:docChgLst>
    <pc:chgData name="Alec Joseph Boyce" userId="S::ajb585@nau.edu::dd37a724-d2df-40a3-9e3e-bead832e3ce3" providerId="AD" clId="Web-{FE13EBE2-09BE-4816-9D86-51A319A451ED}"/>
    <pc:docChg chg="modSld">
      <pc:chgData name="Alec Joseph Boyce" userId="S::ajb585@nau.edu::dd37a724-d2df-40a3-9e3e-bead832e3ce3" providerId="AD" clId="Web-{FE13EBE2-09BE-4816-9D86-51A319A451ED}" dt="2020-10-15T21:52:17.936" v="3" actId="20577"/>
      <pc:docMkLst>
        <pc:docMk/>
      </pc:docMkLst>
      <pc:sldChg chg="modSp">
        <pc:chgData name="Alec Joseph Boyce" userId="S::ajb585@nau.edu::dd37a724-d2df-40a3-9e3e-bead832e3ce3" providerId="AD" clId="Web-{FE13EBE2-09BE-4816-9D86-51A319A451ED}" dt="2020-10-15T21:52:17.936" v="3" actId="20577"/>
        <pc:sldMkLst>
          <pc:docMk/>
          <pc:sldMk cId="2765888256" sldId="256"/>
        </pc:sldMkLst>
        <pc:spChg chg="mod">
          <ac:chgData name="Alec Joseph Boyce" userId="S::ajb585@nau.edu::dd37a724-d2df-40a3-9e3e-bead832e3ce3" providerId="AD" clId="Web-{FE13EBE2-09BE-4816-9D86-51A319A451ED}" dt="2020-10-15T21:52:17.936" v="3" actId="20577"/>
          <ac:spMkLst>
            <pc:docMk/>
            <pc:sldMk cId="2765888256" sldId="256"/>
            <ac:spMk id="54" creationId="{E6B44C92-91DF-934E-896F-776D99682005}"/>
          </ac:spMkLst>
        </pc:spChg>
      </pc:sldChg>
    </pc:docChg>
  </pc:docChgLst>
  <pc:docChgLst>
    <pc:chgData name="Davis Andrew Geniza" userId="S::dag366@nau.edu::b8b83508-7974-4c96-ba2b-005417afc527" providerId="AD" clId="Web-{49202299-C07A-4F5D-8708-45FBDC89A6D4}"/>
    <pc:docChg chg="modSld">
      <pc:chgData name="Davis Andrew Geniza" userId="S::dag366@nau.edu::b8b83508-7974-4c96-ba2b-005417afc527" providerId="AD" clId="Web-{49202299-C07A-4F5D-8708-45FBDC89A6D4}" dt="2020-10-15T19:11:36.342" v="332"/>
      <pc:docMkLst>
        <pc:docMk/>
      </pc:docMkLst>
      <pc:sldChg chg="delSp modSp">
        <pc:chgData name="Davis Andrew Geniza" userId="S::dag366@nau.edu::b8b83508-7974-4c96-ba2b-005417afc527" providerId="AD" clId="Web-{49202299-C07A-4F5D-8708-45FBDC89A6D4}" dt="2020-10-15T19:11:36.342" v="332"/>
        <pc:sldMkLst>
          <pc:docMk/>
          <pc:sldMk cId="2765888256" sldId="256"/>
        </pc:sldMkLst>
        <pc:spChg chg="mod">
          <ac:chgData name="Davis Andrew Geniza" userId="S::dag366@nau.edu::b8b83508-7974-4c96-ba2b-005417afc527" providerId="AD" clId="Web-{49202299-C07A-4F5D-8708-45FBDC89A6D4}" dt="2020-10-15T18:23:13.983" v="84" actId="20577"/>
          <ac:spMkLst>
            <pc:docMk/>
            <pc:sldMk cId="2765888256" sldId="256"/>
            <ac:spMk id="6" creationId="{D642CF64-2D16-F449-A9DC-5613AC8D92E6}"/>
          </ac:spMkLst>
        </pc:spChg>
        <pc:spChg chg="mod">
          <ac:chgData name="Davis Andrew Geniza" userId="S::dag366@nau.edu::b8b83508-7974-4c96-ba2b-005417afc527" providerId="AD" clId="Web-{49202299-C07A-4F5D-8708-45FBDC89A6D4}" dt="2020-10-15T18:24:26.266" v="110" actId="20577"/>
          <ac:spMkLst>
            <pc:docMk/>
            <pc:sldMk cId="2765888256" sldId="256"/>
            <ac:spMk id="9" creationId="{199CE728-D159-834E-9FC9-F62FBD3B6DFE}"/>
          </ac:spMkLst>
        </pc:spChg>
        <pc:spChg chg="mod">
          <ac:chgData name="Davis Andrew Geniza" userId="S::dag366@nau.edu::b8b83508-7974-4c96-ba2b-005417afc527" providerId="AD" clId="Web-{49202299-C07A-4F5D-8708-45FBDC89A6D4}" dt="2020-10-15T18:22:50.499" v="54" actId="20577"/>
          <ac:spMkLst>
            <pc:docMk/>
            <pc:sldMk cId="2765888256" sldId="256"/>
            <ac:spMk id="10" creationId="{C3863D5C-B706-1A48-8A0A-585D2FB84CE3}"/>
          </ac:spMkLst>
        </pc:spChg>
        <pc:spChg chg="mod">
          <ac:chgData name="Davis Andrew Geniza" userId="S::dag366@nau.edu::b8b83508-7974-4c96-ba2b-005417afc527" providerId="AD" clId="Web-{49202299-C07A-4F5D-8708-45FBDC89A6D4}" dt="2020-10-15T18:47:04.047" v="319" actId="20577"/>
          <ac:spMkLst>
            <pc:docMk/>
            <pc:sldMk cId="2765888256" sldId="256"/>
            <ac:spMk id="18" creationId="{3463F1F6-E810-8942-8242-8AB925924B63}"/>
          </ac:spMkLst>
        </pc:spChg>
        <pc:spChg chg="mod">
          <ac:chgData name="Davis Andrew Geniza" userId="S::dag366@nau.edu::b8b83508-7974-4c96-ba2b-005417afc527" providerId="AD" clId="Web-{49202299-C07A-4F5D-8708-45FBDC89A6D4}" dt="2020-10-15T19:11:03.029" v="324"/>
          <ac:spMkLst>
            <pc:docMk/>
            <pc:sldMk cId="2765888256" sldId="256"/>
            <ac:spMk id="19" creationId="{ABF9636B-809F-2140-9ABB-FED362148E3A}"/>
          </ac:spMkLst>
        </pc:spChg>
        <pc:spChg chg="mod">
          <ac:chgData name="Davis Andrew Geniza" userId="S::dag366@nau.edu::b8b83508-7974-4c96-ba2b-005417afc527" providerId="AD" clId="Web-{49202299-C07A-4F5D-8708-45FBDC89A6D4}" dt="2020-10-15T19:11:11.139" v="329" actId="1076"/>
          <ac:spMkLst>
            <pc:docMk/>
            <pc:sldMk cId="2765888256" sldId="256"/>
            <ac:spMk id="24" creationId="{B372B3D2-5966-644C-B559-B2F5592F0C08}"/>
          </ac:spMkLst>
        </pc:spChg>
        <pc:spChg chg="del">
          <ac:chgData name="Davis Andrew Geniza" userId="S::dag366@nau.edu::b8b83508-7974-4c96-ba2b-005417afc527" providerId="AD" clId="Web-{49202299-C07A-4F5D-8708-45FBDC89A6D4}" dt="2020-10-15T19:11:35.827" v="331"/>
          <ac:spMkLst>
            <pc:docMk/>
            <pc:sldMk cId="2765888256" sldId="256"/>
            <ac:spMk id="34" creationId="{26A3E40B-8457-E243-9EAA-F347C16514E0}"/>
          </ac:spMkLst>
        </pc:spChg>
        <pc:spChg chg="del">
          <ac:chgData name="Davis Andrew Geniza" userId="S::dag366@nau.edu::b8b83508-7974-4c96-ba2b-005417afc527" providerId="AD" clId="Web-{49202299-C07A-4F5D-8708-45FBDC89A6D4}" dt="2020-10-15T19:11:36.342" v="332"/>
          <ac:spMkLst>
            <pc:docMk/>
            <pc:sldMk cId="2765888256" sldId="256"/>
            <ac:spMk id="35" creationId="{2A36052E-2C97-6542-B2C2-FBF989735EFA}"/>
          </ac:spMkLst>
        </pc:spChg>
        <pc:spChg chg="del">
          <ac:chgData name="Davis Andrew Geniza" userId="S::dag366@nau.edu::b8b83508-7974-4c96-ba2b-005417afc527" providerId="AD" clId="Web-{49202299-C07A-4F5D-8708-45FBDC89A6D4}" dt="2020-10-15T19:11:35.061" v="330"/>
          <ac:spMkLst>
            <pc:docMk/>
            <pc:sldMk cId="2765888256" sldId="256"/>
            <ac:spMk id="42" creationId="{E0CC3F14-88E3-A745-9885-52AB74BD3420}"/>
          </ac:spMkLst>
        </pc:spChg>
      </pc:sldChg>
    </pc:docChg>
  </pc:docChgLst>
  <pc:docChgLst>
    <pc:chgData name="Davis Andrew Geniza" userId="S::dag366@nau.edu::b8b83508-7974-4c96-ba2b-005417afc527" providerId="AD" clId="Web-{2AB0C26F-AA2C-46A0-95F9-5122A0EF92B3}"/>
    <pc:docChg chg="modSld">
      <pc:chgData name="Davis Andrew Geniza" userId="S::dag366@nau.edu::b8b83508-7974-4c96-ba2b-005417afc527" providerId="AD" clId="Web-{2AB0C26F-AA2C-46A0-95F9-5122A0EF92B3}" dt="2020-10-31T01:44:41.710" v="83" actId="20577"/>
      <pc:docMkLst>
        <pc:docMk/>
      </pc:docMkLst>
      <pc:sldChg chg="addSp modSp">
        <pc:chgData name="Davis Andrew Geniza" userId="S::dag366@nau.edu::b8b83508-7974-4c96-ba2b-005417afc527" providerId="AD" clId="Web-{2AB0C26F-AA2C-46A0-95F9-5122A0EF92B3}" dt="2020-10-31T01:44:41.163" v="81" actId="20577"/>
        <pc:sldMkLst>
          <pc:docMk/>
          <pc:sldMk cId="2765888256" sldId="256"/>
        </pc:sldMkLst>
        <pc:spChg chg="add mod">
          <ac:chgData name="Davis Andrew Geniza" userId="S::dag366@nau.edu::b8b83508-7974-4c96-ba2b-005417afc527" providerId="AD" clId="Web-{2AB0C26F-AA2C-46A0-95F9-5122A0EF92B3}" dt="2020-10-31T01:44:41.163" v="81" actId="20577"/>
          <ac:spMkLst>
            <pc:docMk/>
            <pc:sldMk cId="2765888256" sldId="256"/>
            <ac:spMk id="15" creationId="{FA3BD1DD-9276-436B-9A3B-61F87B811396}"/>
          </ac:spMkLst>
        </pc:spChg>
        <pc:picChg chg="add mod">
          <ac:chgData name="Davis Andrew Geniza" userId="S::dag366@nau.edu::b8b83508-7974-4c96-ba2b-005417afc527" providerId="AD" clId="Web-{2AB0C26F-AA2C-46A0-95F9-5122A0EF92B3}" dt="2020-10-31T01:43:06.758" v="3" actId="1076"/>
          <ac:picMkLst>
            <pc:docMk/>
            <pc:sldMk cId="2765888256" sldId="256"/>
            <ac:picMk id="14" creationId="{60A5205B-4D17-4C23-B924-86EB555E02DE}"/>
          </ac:picMkLst>
        </pc:picChg>
      </pc:sldChg>
    </pc:docChg>
  </pc:docChgLst>
  <pc:docChgLst>
    <pc:chgData name="Davis Andrew Geniza" userId="S::dag366@nau.edu::b8b83508-7974-4c96-ba2b-005417afc527" providerId="AD" clId="Web-{9086C27A-4EC0-4EE0-B1BB-59385893C10C}"/>
    <pc:docChg chg="modSld">
      <pc:chgData name="Davis Andrew Geniza" userId="S::dag366@nau.edu::b8b83508-7974-4c96-ba2b-005417afc527" providerId="AD" clId="Web-{9086C27A-4EC0-4EE0-B1BB-59385893C10C}" dt="2020-10-31T01:59:02.291" v="12" actId="1076"/>
      <pc:docMkLst>
        <pc:docMk/>
      </pc:docMkLst>
      <pc:sldChg chg="addSp modSp">
        <pc:chgData name="Davis Andrew Geniza" userId="S::dag366@nau.edu::b8b83508-7974-4c96-ba2b-005417afc527" providerId="AD" clId="Web-{9086C27A-4EC0-4EE0-B1BB-59385893C10C}" dt="2020-10-31T01:59:02.291" v="12" actId="1076"/>
        <pc:sldMkLst>
          <pc:docMk/>
          <pc:sldMk cId="2765888256" sldId="256"/>
        </pc:sldMkLst>
        <pc:picChg chg="add mod">
          <ac:chgData name="Davis Andrew Geniza" userId="S::dag366@nau.edu::b8b83508-7974-4c96-ba2b-005417afc527" providerId="AD" clId="Web-{9086C27A-4EC0-4EE0-B1BB-59385893C10C}" dt="2020-10-31T01:59:02.291" v="12" actId="1076"/>
          <ac:picMkLst>
            <pc:docMk/>
            <pc:sldMk cId="2765888256" sldId="256"/>
            <ac:picMk id="16" creationId="{819D99C6-B6E4-4A26-A9DE-BB4F81A13B03}"/>
          </ac:picMkLst>
        </pc:picChg>
      </pc:sldChg>
    </pc:docChg>
  </pc:docChgLst>
  <pc:docChgLst>
    <pc:chgData name="Alec Joseph Boyce" userId="S::ajb585@nau.edu::dd37a724-d2df-40a3-9e3e-bead832e3ce3" providerId="AD" clId="Web-{DBCB9371-F28C-4494-B68F-F23B1C5CAF8D}"/>
    <pc:docChg chg="modSld">
      <pc:chgData name="Alec Joseph Boyce" userId="S::ajb585@nau.edu::dd37a724-d2df-40a3-9e3e-bead832e3ce3" providerId="AD" clId="Web-{DBCB9371-F28C-4494-B68F-F23B1C5CAF8D}" dt="2020-10-15T21:21:20.633" v="7" actId="20577"/>
      <pc:docMkLst>
        <pc:docMk/>
      </pc:docMkLst>
      <pc:sldChg chg="modSp">
        <pc:chgData name="Alec Joseph Boyce" userId="S::ajb585@nau.edu::dd37a724-d2df-40a3-9e3e-bead832e3ce3" providerId="AD" clId="Web-{DBCB9371-F28C-4494-B68F-F23B1C5CAF8D}" dt="2020-10-15T21:21:20.633" v="7" actId="20577"/>
        <pc:sldMkLst>
          <pc:docMk/>
          <pc:sldMk cId="2765888256" sldId="256"/>
        </pc:sldMkLst>
        <pc:spChg chg="mod">
          <ac:chgData name="Alec Joseph Boyce" userId="S::ajb585@nau.edu::dd37a724-d2df-40a3-9e3e-bead832e3ce3" providerId="AD" clId="Web-{DBCB9371-F28C-4494-B68F-F23B1C5CAF8D}" dt="2020-10-15T21:21:20.633" v="7" actId="20577"/>
          <ac:spMkLst>
            <pc:docMk/>
            <pc:sldMk cId="2765888256" sldId="256"/>
            <ac:spMk id="26" creationId="{9455778B-2A91-4EFD-A66F-C9F5CB54AA17}"/>
          </ac:spMkLst>
        </pc:spChg>
      </pc:sldChg>
    </pc:docChg>
  </pc:docChgLst>
  <pc:docChgLst>
    <pc:chgData name="Alec Joseph Boyce" userId="S::ajb585@nau.edu::dd37a724-d2df-40a3-9e3e-bead832e3ce3" providerId="AD" clId="Web-{5B818CC7-45C1-475E-8EE8-5D6E7B1FBBA0}"/>
    <pc:docChg chg="modSld">
      <pc:chgData name="Alec Joseph Boyce" userId="S::ajb585@nau.edu::dd37a724-d2df-40a3-9e3e-bead832e3ce3" providerId="AD" clId="Web-{5B818CC7-45C1-475E-8EE8-5D6E7B1FBBA0}" dt="2020-10-15T21:36:17.966" v="299" actId="20577"/>
      <pc:docMkLst>
        <pc:docMk/>
      </pc:docMkLst>
      <pc:sldChg chg="modSp">
        <pc:chgData name="Alec Joseph Boyce" userId="S::ajb585@nau.edu::dd37a724-d2df-40a3-9e3e-bead832e3ce3" providerId="AD" clId="Web-{5B818CC7-45C1-475E-8EE8-5D6E7B1FBBA0}" dt="2020-10-15T21:36:17.966" v="299" actId="20577"/>
        <pc:sldMkLst>
          <pc:docMk/>
          <pc:sldMk cId="2765888256" sldId="256"/>
        </pc:sldMkLst>
        <pc:spChg chg="mod">
          <ac:chgData name="Alec Joseph Boyce" userId="S::ajb585@nau.edu::dd37a724-d2df-40a3-9e3e-bead832e3ce3" providerId="AD" clId="Web-{5B818CC7-45C1-475E-8EE8-5D6E7B1FBBA0}" dt="2020-10-15T21:36:17.966" v="299" actId="20577"/>
          <ac:spMkLst>
            <pc:docMk/>
            <pc:sldMk cId="2765888256" sldId="256"/>
            <ac:spMk id="48" creationId="{5AABC876-F20B-F148-8B9C-C3B6EBAEC0D5}"/>
          </ac:spMkLst>
        </pc:spChg>
      </pc:sldChg>
    </pc:docChg>
  </pc:docChgLst>
  <pc:docChgLst>
    <pc:chgData name="Davis Geniza" userId="b8b83508-7974-4c96-ba2b-005417afc527" providerId="ADAL" clId="{4A616A0A-4A65-473D-AB0D-E8C1400E051D}"/>
    <pc:docChg chg="undo custSel modSld">
      <pc:chgData name="Davis Geniza" userId="b8b83508-7974-4c96-ba2b-005417afc527" providerId="ADAL" clId="{4A616A0A-4A65-473D-AB0D-E8C1400E051D}" dt="2020-10-15T19:26:00.702" v="252" actId="20577"/>
      <pc:docMkLst>
        <pc:docMk/>
      </pc:docMkLst>
      <pc:sldChg chg="addSp delSp modSp">
        <pc:chgData name="Davis Geniza" userId="b8b83508-7974-4c96-ba2b-005417afc527" providerId="ADAL" clId="{4A616A0A-4A65-473D-AB0D-E8C1400E051D}" dt="2020-10-15T19:26:00.702" v="252" actId="20577"/>
        <pc:sldMkLst>
          <pc:docMk/>
          <pc:sldMk cId="2765888256" sldId="256"/>
        </pc:sldMkLst>
        <pc:spChg chg="add del mod">
          <ac:chgData name="Davis Geniza" userId="b8b83508-7974-4c96-ba2b-005417afc527" providerId="ADAL" clId="{4A616A0A-4A65-473D-AB0D-E8C1400E051D}" dt="2020-10-15T19:12:49.755" v="3"/>
          <ac:spMkLst>
            <pc:docMk/>
            <pc:sldMk cId="2765888256" sldId="256"/>
            <ac:spMk id="2" creationId="{81F3F70E-C960-4484-959B-44058D042DE8}"/>
          </ac:spMkLst>
        </pc:spChg>
        <pc:spChg chg="add del">
          <ac:chgData name="Davis Geniza" userId="b8b83508-7974-4c96-ba2b-005417afc527" providerId="ADAL" clId="{4A616A0A-4A65-473D-AB0D-E8C1400E051D}" dt="2020-10-15T19:13:07.212" v="8"/>
          <ac:spMkLst>
            <pc:docMk/>
            <pc:sldMk cId="2765888256" sldId="256"/>
            <ac:spMk id="4" creationId="{B58B5568-D90A-4A58-A89E-9FDF0F53838C}"/>
          </ac:spMkLst>
        </pc:spChg>
        <pc:spChg chg="add del mod">
          <ac:chgData name="Davis Geniza" userId="b8b83508-7974-4c96-ba2b-005417afc527" providerId="ADAL" clId="{4A616A0A-4A65-473D-AB0D-E8C1400E051D}" dt="2020-10-15T19:17:34.829" v="32"/>
          <ac:spMkLst>
            <pc:docMk/>
            <pc:sldMk cId="2765888256" sldId="256"/>
            <ac:spMk id="8" creationId="{761EA1ED-76FB-4C0B-ADC0-CF11C605733A}"/>
          </ac:spMkLst>
        </pc:spChg>
        <pc:spChg chg="mod">
          <ac:chgData name="Davis Geniza" userId="b8b83508-7974-4c96-ba2b-005417afc527" providerId="ADAL" clId="{4A616A0A-4A65-473D-AB0D-E8C1400E051D}" dt="2020-10-15T19:26:00.702" v="252" actId="20577"/>
          <ac:spMkLst>
            <pc:docMk/>
            <pc:sldMk cId="2765888256" sldId="256"/>
            <ac:spMk id="26" creationId="{9455778B-2A91-4EFD-A66F-C9F5CB54AA17}"/>
          </ac:spMkLst>
        </pc:spChg>
        <pc:spChg chg="mod">
          <ac:chgData name="Davis Geniza" userId="b8b83508-7974-4c96-ba2b-005417afc527" providerId="ADAL" clId="{4A616A0A-4A65-473D-AB0D-E8C1400E051D}" dt="2020-10-15T19:17:31.676" v="31" actId="1076"/>
          <ac:spMkLst>
            <pc:docMk/>
            <pc:sldMk cId="2765888256" sldId="256"/>
            <ac:spMk id="33" creationId="{77CFE7F5-BDF6-FC43-A324-CCE525A0F54E}"/>
          </ac:spMkLst>
        </pc:spChg>
        <pc:spChg chg="mod">
          <ac:chgData name="Davis Geniza" userId="b8b83508-7974-4c96-ba2b-005417afc527" providerId="ADAL" clId="{4A616A0A-4A65-473D-AB0D-E8C1400E051D}" dt="2020-10-15T19:13:54.642" v="14" actId="1076"/>
          <ac:spMkLst>
            <pc:docMk/>
            <pc:sldMk cId="2765888256" sldId="256"/>
            <ac:spMk id="52" creationId="{16FDEA0F-E87F-044D-B491-D80AD80FC8EB}"/>
          </ac:spMkLst>
        </pc:spChg>
        <pc:picChg chg="add del">
          <ac:chgData name="Davis Geniza" userId="b8b83508-7974-4c96-ba2b-005417afc527" providerId="ADAL" clId="{4A616A0A-4A65-473D-AB0D-E8C1400E051D}" dt="2020-10-15T19:17:37.836" v="34" actId="478"/>
          <ac:picMkLst>
            <pc:docMk/>
            <pc:sldMk cId="2765888256" sldId="256"/>
            <ac:picMk id="3" creationId="{68852F42-8D8A-CE41-ABBC-9AC94CC587B5}"/>
          </ac:picMkLst>
        </pc:picChg>
        <pc:picChg chg="add mod">
          <ac:chgData name="Davis Geniza" userId="b8b83508-7974-4c96-ba2b-005417afc527" providerId="ADAL" clId="{4A616A0A-4A65-473D-AB0D-E8C1400E051D}" dt="2020-10-15T19:15:14.378" v="25" actId="1076"/>
          <ac:picMkLst>
            <pc:docMk/>
            <pc:sldMk cId="2765888256" sldId="256"/>
            <ac:picMk id="5" creationId="{94EA85B4-5A89-471B-B570-623E30719550}"/>
          </ac:picMkLst>
        </pc:picChg>
        <pc:picChg chg="add mod">
          <ac:chgData name="Davis Geniza" userId="b8b83508-7974-4c96-ba2b-005417afc527" providerId="ADAL" clId="{4A616A0A-4A65-473D-AB0D-E8C1400E051D}" dt="2020-10-15T19:15:11.267" v="23" actId="1076"/>
          <ac:picMkLst>
            <pc:docMk/>
            <pc:sldMk cId="2765888256" sldId="256"/>
            <ac:picMk id="7" creationId="{1D021053-9AED-405A-89B2-E180AC9A5F72}"/>
          </ac:picMkLst>
        </pc:picChg>
        <pc:picChg chg="add mod">
          <ac:chgData name="Davis Geniza" userId="b8b83508-7974-4c96-ba2b-005417afc527" providerId="ADAL" clId="{4A616A0A-4A65-473D-AB0D-E8C1400E051D}" dt="2020-10-15T19:17:58.171" v="36" actId="1076"/>
          <ac:picMkLst>
            <pc:docMk/>
            <pc:sldMk cId="2765888256" sldId="256"/>
            <ac:picMk id="11" creationId="{DEBD3070-E07B-4E7E-A6D2-4FFC7EA37D2E}"/>
          </ac:picMkLst>
        </pc:picChg>
      </pc:sldChg>
    </pc:docChg>
  </pc:docChgLst>
  <pc:docChgLst>
    <pc:chgData name="Alec Joseph Boyce" userId="S::ajb585@nau.edu::dd37a724-d2df-40a3-9e3e-bead832e3ce3" providerId="AD" clId="Web-{F1E9B31C-BED9-4301-AAB0-76680FA55EC1}"/>
    <pc:docChg chg="modSld">
      <pc:chgData name="Alec Joseph Boyce" userId="S::ajb585@nau.edu::dd37a724-d2df-40a3-9e3e-bead832e3ce3" providerId="AD" clId="Web-{F1E9B31C-BED9-4301-AAB0-76680FA55EC1}" dt="2020-10-15T21:25:24.443" v="2"/>
      <pc:docMkLst>
        <pc:docMk/>
      </pc:docMkLst>
      <pc:sldChg chg="modSp">
        <pc:chgData name="Alec Joseph Boyce" userId="S::ajb585@nau.edu::dd37a724-d2df-40a3-9e3e-bead832e3ce3" providerId="AD" clId="Web-{F1E9B31C-BED9-4301-AAB0-76680FA55EC1}" dt="2020-10-15T21:25:24.443" v="2"/>
        <pc:sldMkLst>
          <pc:docMk/>
          <pc:sldMk cId="2765888256" sldId="256"/>
        </pc:sldMkLst>
        <pc:spChg chg="mod">
          <ac:chgData name="Alec Joseph Boyce" userId="S::ajb585@nau.edu::dd37a724-d2df-40a3-9e3e-bead832e3ce3" providerId="AD" clId="Web-{F1E9B31C-BED9-4301-AAB0-76680FA55EC1}" dt="2020-10-15T21:25:04.865" v="0" actId="20577"/>
          <ac:spMkLst>
            <pc:docMk/>
            <pc:sldMk cId="2765888256" sldId="256"/>
            <ac:spMk id="18" creationId="{3463F1F6-E810-8942-8242-8AB925924B63}"/>
          </ac:spMkLst>
        </pc:spChg>
        <pc:spChg chg="mod">
          <ac:chgData name="Alec Joseph Boyce" userId="S::ajb585@nau.edu::dd37a724-d2df-40a3-9e3e-bead832e3ce3" providerId="AD" clId="Web-{F1E9B31C-BED9-4301-AAB0-76680FA55EC1}" dt="2020-10-15T21:25:14.756" v="1" actId="20577"/>
          <ac:spMkLst>
            <pc:docMk/>
            <pc:sldMk cId="2765888256" sldId="256"/>
            <ac:spMk id="26" creationId="{9455778B-2A91-4EFD-A66F-C9F5CB54AA17}"/>
          </ac:spMkLst>
        </pc:spChg>
        <pc:spChg chg="mod">
          <ac:chgData name="Alec Joseph Boyce" userId="S::ajb585@nau.edu::dd37a724-d2df-40a3-9e3e-bead832e3ce3" providerId="AD" clId="Web-{F1E9B31C-BED9-4301-AAB0-76680FA55EC1}" dt="2020-10-15T21:25:24.443" v="2"/>
          <ac:spMkLst>
            <pc:docMk/>
            <pc:sldMk cId="2765888256" sldId="256"/>
            <ac:spMk id="48" creationId="{5AABC876-F20B-F148-8B9C-C3B6EBAEC0D5}"/>
          </ac:spMkLst>
        </pc:spChg>
      </pc:sldChg>
    </pc:docChg>
  </pc:docChgLst>
  <pc:docChgLst>
    <pc:chgData name="Alec Joseph Boyce" userId="S::ajb585@nau.edu::dd37a724-d2df-40a3-9e3e-bead832e3ce3" providerId="AD" clId="Web-{84693CD2-5854-4C2F-9792-9312CC3BEA45}"/>
    <pc:docChg chg="modSld">
      <pc:chgData name="Alec Joseph Boyce" userId="S::ajb585@nau.edu::dd37a724-d2df-40a3-9e3e-bead832e3ce3" providerId="AD" clId="Web-{84693CD2-5854-4C2F-9792-9312CC3BEA45}" dt="2020-10-15T21:45:17.574" v="12" actId="14100"/>
      <pc:docMkLst>
        <pc:docMk/>
      </pc:docMkLst>
      <pc:sldChg chg="modSp">
        <pc:chgData name="Alec Joseph Boyce" userId="S::ajb585@nau.edu::dd37a724-d2df-40a3-9e3e-bead832e3ce3" providerId="AD" clId="Web-{84693CD2-5854-4C2F-9792-9312CC3BEA45}" dt="2020-10-15T21:45:17.574" v="12" actId="14100"/>
        <pc:sldMkLst>
          <pc:docMk/>
          <pc:sldMk cId="2765888256" sldId="256"/>
        </pc:sldMkLst>
        <pc:spChg chg="mod">
          <ac:chgData name="Alec Joseph Boyce" userId="S::ajb585@nau.edu::dd37a724-d2df-40a3-9e3e-bead832e3ce3" providerId="AD" clId="Web-{84693CD2-5854-4C2F-9792-9312CC3BEA45}" dt="2020-10-15T21:44:10.793" v="2" actId="1076"/>
          <ac:spMkLst>
            <pc:docMk/>
            <pc:sldMk cId="2765888256" sldId="256"/>
            <ac:spMk id="29" creationId="{CFEB8CDB-2F46-5847-BD01-970E8AC7FF18}"/>
          </ac:spMkLst>
        </pc:spChg>
        <pc:spChg chg="mod">
          <ac:chgData name="Alec Joseph Boyce" userId="S::ajb585@nau.edu::dd37a724-d2df-40a3-9e3e-bead832e3ce3" providerId="AD" clId="Web-{84693CD2-5854-4C2F-9792-9312CC3BEA45}" dt="2020-10-15T21:44:00.230" v="0" actId="14100"/>
          <ac:spMkLst>
            <pc:docMk/>
            <pc:sldMk cId="2765888256" sldId="256"/>
            <ac:spMk id="33" creationId="{77CFE7F5-BDF6-FC43-A324-CCE525A0F54E}"/>
          </ac:spMkLst>
        </pc:spChg>
        <pc:spChg chg="mod">
          <ac:chgData name="Alec Joseph Boyce" userId="S::ajb585@nau.edu::dd37a724-d2df-40a3-9e3e-bead832e3ce3" providerId="AD" clId="Web-{84693CD2-5854-4C2F-9792-9312CC3BEA45}" dt="2020-10-15T21:44:15.981" v="3" actId="14100"/>
          <ac:spMkLst>
            <pc:docMk/>
            <pc:sldMk cId="2765888256" sldId="256"/>
            <ac:spMk id="52" creationId="{16FDEA0F-E87F-044D-B491-D80AD80FC8EB}"/>
          </ac:spMkLst>
        </pc:spChg>
        <pc:picChg chg="mod">
          <ac:chgData name="Alec Joseph Boyce" userId="S::ajb585@nau.edu::dd37a724-d2df-40a3-9e3e-bead832e3ce3" providerId="AD" clId="Web-{84693CD2-5854-4C2F-9792-9312CC3BEA45}" dt="2020-10-15T21:44:48.121" v="10" actId="14100"/>
          <ac:picMkLst>
            <pc:docMk/>
            <pc:sldMk cId="2765888256" sldId="256"/>
            <ac:picMk id="5" creationId="{94EA85B4-5A89-471B-B570-623E30719550}"/>
          </ac:picMkLst>
        </pc:picChg>
        <pc:picChg chg="mod">
          <ac:chgData name="Alec Joseph Boyce" userId="S::ajb585@nau.edu::dd37a724-d2df-40a3-9e3e-bead832e3ce3" providerId="AD" clId="Web-{84693CD2-5854-4C2F-9792-9312CC3BEA45}" dt="2020-10-15T21:44:42.465" v="9" actId="14100"/>
          <ac:picMkLst>
            <pc:docMk/>
            <pc:sldMk cId="2765888256" sldId="256"/>
            <ac:picMk id="7" creationId="{1D021053-9AED-405A-89B2-E180AC9A5F72}"/>
          </ac:picMkLst>
        </pc:picChg>
        <pc:picChg chg="mod">
          <ac:chgData name="Alec Joseph Boyce" userId="S::ajb585@nau.edu::dd37a724-d2df-40a3-9e3e-bead832e3ce3" providerId="AD" clId="Web-{84693CD2-5854-4C2F-9792-9312CC3BEA45}" dt="2020-10-15T21:45:17.574" v="12" actId="14100"/>
          <ac:picMkLst>
            <pc:docMk/>
            <pc:sldMk cId="2765888256" sldId="256"/>
            <ac:picMk id="11" creationId="{DEBD3070-E07B-4E7E-A6D2-4FFC7EA37D2E}"/>
          </ac:picMkLst>
        </pc:picChg>
      </pc:sldChg>
    </pc:docChg>
  </pc:docChgLst>
  <pc:docChgLst>
    <pc:chgData name="Davis Andrew Geniza" userId="S::dag366@nau.edu::b8b83508-7974-4c96-ba2b-005417afc527" providerId="AD" clId="Web-{9294F8C1-612D-4BD6-B960-3C931EA072DD}"/>
    <pc:docChg chg="modSld">
      <pc:chgData name="Davis Andrew Geniza" userId="S::dag366@nau.edu::b8b83508-7974-4c96-ba2b-005417afc527" providerId="AD" clId="Web-{9294F8C1-612D-4BD6-B960-3C931EA072DD}" dt="2020-10-31T02:08:41" v="257" actId="1076"/>
      <pc:docMkLst>
        <pc:docMk/>
      </pc:docMkLst>
      <pc:sldChg chg="addSp modSp">
        <pc:chgData name="Davis Andrew Geniza" userId="S::dag366@nau.edu::b8b83508-7974-4c96-ba2b-005417afc527" providerId="AD" clId="Web-{9294F8C1-612D-4BD6-B960-3C931EA072DD}" dt="2020-10-31T02:08:41" v="257" actId="1076"/>
        <pc:sldMkLst>
          <pc:docMk/>
          <pc:sldMk cId="2765888256" sldId="256"/>
        </pc:sldMkLst>
        <pc:spChg chg="mod">
          <ac:chgData name="Davis Andrew Geniza" userId="S::dag366@nau.edu::b8b83508-7974-4c96-ba2b-005417afc527" providerId="AD" clId="Web-{9294F8C1-612D-4BD6-B960-3C931EA072DD}" dt="2020-10-31T02:06:10.265" v="117" actId="1076"/>
          <ac:spMkLst>
            <pc:docMk/>
            <pc:sldMk cId="2765888256" sldId="256"/>
            <ac:spMk id="4" creationId="{D920A897-7181-3642-A21F-931CD9D15365}"/>
          </ac:spMkLst>
        </pc:spChg>
        <pc:spChg chg="mod">
          <ac:chgData name="Davis Andrew Geniza" userId="S::dag366@nau.edu::b8b83508-7974-4c96-ba2b-005417afc527" providerId="AD" clId="Web-{9294F8C1-612D-4BD6-B960-3C931EA072DD}" dt="2020-10-31T02:06:05.046" v="116" actId="1076"/>
          <ac:spMkLst>
            <pc:docMk/>
            <pc:sldMk cId="2765888256" sldId="256"/>
            <ac:spMk id="8" creationId="{62BC1C5E-AE26-394F-9EB6-EE83AD51D079}"/>
          </ac:spMkLst>
        </pc:spChg>
        <pc:spChg chg="mod">
          <ac:chgData name="Davis Andrew Geniza" userId="S::dag366@nau.edu::b8b83508-7974-4c96-ba2b-005417afc527" providerId="AD" clId="Web-{9294F8C1-612D-4BD6-B960-3C931EA072DD}" dt="2020-10-31T02:08:08.875" v="244" actId="20577"/>
          <ac:spMkLst>
            <pc:docMk/>
            <pc:sldMk cId="2765888256" sldId="256"/>
            <ac:spMk id="13" creationId="{8F744E42-30B4-454F-B98D-24BB7BC4A143}"/>
          </ac:spMkLst>
        </pc:spChg>
        <pc:spChg chg="mod">
          <ac:chgData name="Davis Andrew Geniza" userId="S::dag366@nau.edu::b8b83508-7974-4c96-ba2b-005417afc527" providerId="AD" clId="Web-{9294F8C1-612D-4BD6-B960-3C931EA072DD}" dt="2020-10-31T02:08:12.078" v="249" actId="20577"/>
          <ac:spMkLst>
            <pc:docMk/>
            <pc:sldMk cId="2765888256" sldId="256"/>
            <ac:spMk id="15" creationId="{FA3BD1DD-9276-436B-9A3B-61F87B811396}"/>
          </ac:spMkLst>
        </pc:spChg>
        <pc:spChg chg="add mod">
          <ac:chgData name="Davis Andrew Geniza" userId="S::dag366@nau.edu::b8b83508-7974-4c96-ba2b-005417afc527" providerId="AD" clId="Web-{9294F8C1-612D-4BD6-B960-3C931EA072DD}" dt="2020-10-31T02:06:58.453" v="185" actId="1076"/>
          <ac:spMkLst>
            <pc:docMk/>
            <pc:sldMk cId="2765888256" sldId="256"/>
            <ac:spMk id="22" creationId="{E3170865-3168-4F29-9554-32CFAEDE5A7A}"/>
          </ac:spMkLst>
        </pc:spChg>
        <pc:spChg chg="add mod">
          <ac:chgData name="Davis Andrew Geniza" userId="S::dag366@nau.edu::b8b83508-7974-4c96-ba2b-005417afc527" providerId="AD" clId="Web-{9294F8C1-612D-4BD6-B960-3C931EA072DD}" dt="2020-10-31T02:07:45.094" v="235" actId="1076"/>
          <ac:spMkLst>
            <pc:docMk/>
            <pc:sldMk cId="2765888256" sldId="256"/>
            <ac:spMk id="23" creationId="{1E36AFE5-D613-4149-A281-636860A8F884}"/>
          </ac:spMkLst>
        </pc:spChg>
        <pc:picChg chg="mod">
          <ac:chgData name="Davis Andrew Geniza" userId="S::dag366@nau.edu::b8b83508-7974-4c96-ba2b-005417afc527" providerId="AD" clId="Web-{9294F8C1-612D-4BD6-B960-3C931EA072DD}" dt="2020-10-31T02:05:30.187" v="110" actId="1076"/>
          <ac:picMkLst>
            <pc:docMk/>
            <pc:sldMk cId="2765888256" sldId="256"/>
            <ac:picMk id="11" creationId="{E69AB8D2-EE04-476D-AC2F-3418791389AC}"/>
          </ac:picMkLst>
        </pc:picChg>
        <pc:picChg chg="mod">
          <ac:chgData name="Davis Andrew Geniza" userId="S::dag366@nau.edu::b8b83508-7974-4c96-ba2b-005417afc527" providerId="AD" clId="Web-{9294F8C1-612D-4BD6-B960-3C931EA072DD}" dt="2020-10-31T02:05:42.562" v="113" actId="1076"/>
          <ac:picMkLst>
            <pc:docMk/>
            <pc:sldMk cId="2765888256" sldId="256"/>
            <ac:picMk id="14" creationId="{60A5205B-4D17-4C23-B924-86EB555E02DE}"/>
          </ac:picMkLst>
        </pc:picChg>
        <pc:picChg chg="mod">
          <ac:chgData name="Davis Andrew Geniza" userId="S::dag366@nau.edu::b8b83508-7974-4c96-ba2b-005417afc527" providerId="AD" clId="Web-{9294F8C1-612D-4BD6-B960-3C931EA072DD}" dt="2020-10-31T02:04:37.311" v="100" actId="14100"/>
          <ac:picMkLst>
            <pc:docMk/>
            <pc:sldMk cId="2765888256" sldId="256"/>
            <ac:picMk id="16" creationId="{819D99C6-B6E4-4A26-A9DE-BB4F81A13B03}"/>
          </ac:picMkLst>
        </pc:picChg>
        <pc:picChg chg="add mod">
          <ac:chgData name="Davis Andrew Geniza" userId="S::dag366@nau.edu::b8b83508-7974-4c96-ba2b-005417afc527" providerId="AD" clId="Web-{9294F8C1-612D-4BD6-B960-3C931EA072DD}" dt="2020-10-31T02:08:41" v="257" actId="1076"/>
          <ac:picMkLst>
            <pc:docMk/>
            <pc:sldMk cId="2765888256" sldId="256"/>
            <ac:picMk id="20" creationId="{A0081F28-2E3B-4862-9DA4-054975E5D2C1}"/>
          </ac:picMkLst>
        </pc:picChg>
      </pc:sldChg>
    </pc:docChg>
  </pc:docChgLst>
  <pc:docChgLst>
    <pc:chgData name="Davis Andrew Geniza" userId="S::dag366@nau.edu::b8b83508-7974-4c96-ba2b-005417afc527" providerId="AD" clId="Web-{6807CAF2-42DC-4DA8-9A36-3D80C6553157}"/>
    <pc:docChg chg="modSld">
      <pc:chgData name="Davis Andrew Geniza" userId="S::dag366@nau.edu::b8b83508-7974-4c96-ba2b-005417afc527" providerId="AD" clId="Web-{6807CAF2-42DC-4DA8-9A36-3D80C6553157}" dt="2020-10-31T01:36:43.067" v="1032" actId="20577"/>
      <pc:docMkLst>
        <pc:docMk/>
      </pc:docMkLst>
      <pc:sldChg chg="addSp delSp modSp">
        <pc:chgData name="Davis Andrew Geniza" userId="S::dag366@nau.edu::b8b83508-7974-4c96-ba2b-005417afc527" providerId="AD" clId="Web-{6807CAF2-42DC-4DA8-9A36-3D80C6553157}" dt="2020-10-31T01:36:43.067" v="1032" actId="20577"/>
        <pc:sldMkLst>
          <pc:docMk/>
          <pc:sldMk cId="2765888256" sldId="256"/>
        </pc:sldMkLst>
        <pc:spChg chg="add mod">
          <ac:chgData name="Davis Andrew Geniza" userId="S::dag366@nau.edu::b8b83508-7974-4c96-ba2b-005417afc527" providerId="AD" clId="Web-{6807CAF2-42DC-4DA8-9A36-3D80C6553157}" dt="2020-10-31T00:57:17.359" v="955" actId="20577"/>
          <ac:spMkLst>
            <pc:docMk/>
            <pc:sldMk cId="2765888256" sldId="256"/>
            <ac:spMk id="2" creationId="{E18BA564-5A6C-4FC4-9E0C-505DDAD61162}"/>
          </ac:spMkLst>
        </pc:spChg>
        <pc:spChg chg="mod">
          <ac:chgData name="Davis Andrew Geniza" userId="S::dag366@nau.edu::b8b83508-7974-4c96-ba2b-005417afc527" providerId="AD" clId="Web-{6807CAF2-42DC-4DA8-9A36-3D80C6553157}" dt="2020-10-31T00:55:12.763" v="856" actId="20577"/>
          <ac:spMkLst>
            <pc:docMk/>
            <pc:sldMk cId="2765888256" sldId="256"/>
            <ac:spMk id="8" creationId="{62BC1C5E-AE26-394F-9EB6-EE83AD51D079}"/>
          </ac:spMkLst>
        </pc:spChg>
        <pc:spChg chg="add mod">
          <ac:chgData name="Davis Andrew Geniza" userId="S::dag366@nau.edu::b8b83508-7974-4c96-ba2b-005417afc527" providerId="AD" clId="Web-{6807CAF2-42DC-4DA8-9A36-3D80C6553157}" dt="2020-10-31T00:58:28.188" v="1028" actId="20577"/>
          <ac:spMkLst>
            <pc:docMk/>
            <pc:sldMk cId="2765888256" sldId="256"/>
            <ac:spMk id="12" creationId="{841AFEC5-9B66-4DC5-A95F-D19079A59158}"/>
          </ac:spMkLst>
        </pc:spChg>
        <pc:spChg chg="mod">
          <ac:chgData name="Davis Andrew Geniza" userId="S::dag366@nau.edu::b8b83508-7974-4c96-ba2b-005417afc527" providerId="AD" clId="Web-{6807CAF2-42DC-4DA8-9A36-3D80C6553157}" dt="2020-10-31T00:41:52.234" v="182" actId="20577"/>
          <ac:spMkLst>
            <pc:docMk/>
            <pc:sldMk cId="2765888256" sldId="256"/>
            <ac:spMk id="18" creationId="{3463F1F6-E810-8942-8242-8AB925924B63}"/>
          </ac:spMkLst>
        </pc:spChg>
        <pc:spChg chg="mod">
          <ac:chgData name="Davis Andrew Geniza" userId="S::dag366@nau.edu::b8b83508-7974-4c96-ba2b-005417afc527" providerId="AD" clId="Web-{6807CAF2-42DC-4DA8-9A36-3D80C6553157}" dt="2020-10-31T00:59:43.221" v="1031" actId="1076"/>
          <ac:spMkLst>
            <pc:docMk/>
            <pc:sldMk cId="2765888256" sldId="256"/>
            <ac:spMk id="24" creationId="{B372B3D2-5966-644C-B559-B2F5592F0C08}"/>
          </ac:spMkLst>
        </pc:spChg>
        <pc:spChg chg="mod">
          <ac:chgData name="Davis Andrew Geniza" userId="S::dag366@nau.edu::b8b83508-7974-4c96-ba2b-005417afc527" providerId="AD" clId="Web-{6807CAF2-42DC-4DA8-9A36-3D80C6553157}" dt="2020-10-31T00:45:10.597" v="315" actId="20577"/>
          <ac:spMkLst>
            <pc:docMk/>
            <pc:sldMk cId="2765888256" sldId="256"/>
            <ac:spMk id="26" creationId="{9455778B-2A91-4EFD-A66F-C9F5CB54AA17}"/>
          </ac:spMkLst>
        </pc:spChg>
        <pc:spChg chg="mod">
          <ac:chgData name="Davis Andrew Geniza" userId="S::dag366@nau.edu::b8b83508-7974-4c96-ba2b-005417afc527" providerId="AD" clId="Web-{6807CAF2-42DC-4DA8-9A36-3D80C6553157}" dt="2020-10-31T00:40:40.404" v="139" actId="1076"/>
          <ac:spMkLst>
            <pc:docMk/>
            <pc:sldMk cId="2765888256" sldId="256"/>
            <ac:spMk id="27" creationId="{DDD75E56-4932-49EE-9FB9-166E28AC6FFF}"/>
          </ac:spMkLst>
        </pc:spChg>
        <pc:spChg chg="mod">
          <ac:chgData name="Davis Andrew Geniza" userId="S::dag366@nau.edu::b8b83508-7974-4c96-ba2b-005417afc527" providerId="AD" clId="Web-{6807CAF2-42DC-4DA8-9A36-3D80C6553157}" dt="2020-10-31T01:36:43.067" v="1032" actId="20577"/>
          <ac:spMkLst>
            <pc:docMk/>
            <pc:sldMk cId="2765888256" sldId="256"/>
            <ac:spMk id="48" creationId="{5AABC876-F20B-F148-8B9C-C3B6EBAEC0D5}"/>
          </ac:spMkLst>
        </pc:spChg>
        <pc:spChg chg="mod">
          <ac:chgData name="Davis Andrew Geniza" userId="S::dag366@nau.edu::b8b83508-7974-4c96-ba2b-005417afc527" providerId="AD" clId="Web-{6807CAF2-42DC-4DA8-9A36-3D80C6553157}" dt="2020-10-31T00:51:45.588" v="493" actId="1076"/>
          <ac:spMkLst>
            <pc:docMk/>
            <pc:sldMk cId="2765888256" sldId="256"/>
            <ac:spMk id="53" creationId="{80C0D93F-5806-C44F-84E4-48D9ACDD1144}"/>
          </ac:spMkLst>
        </pc:spChg>
        <pc:spChg chg="mod">
          <ac:chgData name="Davis Andrew Geniza" userId="S::dag366@nau.edu::b8b83508-7974-4c96-ba2b-005417afc527" providerId="AD" clId="Web-{6807CAF2-42DC-4DA8-9A36-3D80C6553157}" dt="2020-10-31T00:51:38.025" v="492" actId="1076"/>
          <ac:spMkLst>
            <pc:docMk/>
            <pc:sldMk cId="2765888256" sldId="256"/>
            <ac:spMk id="54" creationId="{E6B44C92-91DF-934E-896F-776D99682005}"/>
          </ac:spMkLst>
        </pc:spChg>
        <pc:picChg chg="del">
          <ac:chgData name="Davis Andrew Geniza" userId="S::dag366@nau.edu::b8b83508-7974-4c96-ba2b-005417afc527" providerId="AD" clId="Web-{6807CAF2-42DC-4DA8-9A36-3D80C6553157}" dt="2020-10-31T00:37:52.917" v="0"/>
          <ac:picMkLst>
            <pc:docMk/>
            <pc:sldMk cId="2765888256" sldId="256"/>
            <ac:picMk id="11" creationId="{DEBD3070-E07B-4E7E-A6D2-4FFC7EA37D2E}"/>
          </ac:picMkLst>
        </pc:picChg>
      </pc:sldChg>
    </pc:docChg>
  </pc:docChgLst>
  <pc:docChgLst>
    <pc:chgData name="Ryan Austin Fortier" userId="577a8934-0c45-43a5-87f3-1d6df004ef57" providerId="ADAL" clId="{905E0492-EF2D-2D48-8537-E81A00A3D810}"/>
    <pc:docChg chg="custSel modSld">
      <pc:chgData name="Ryan Austin Fortier" userId="577a8934-0c45-43a5-87f3-1d6df004ef57" providerId="ADAL" clId="{905E0492-EF2D-2D48-8537-E81A00A3D810}" dt="2020-10-15T22:09:24.931" v="857" actId="2710"/>
      <pc:docMkLst>
        <pc:docMk/>
      </pc:docMkLst>
      <pc:sldChg chg="addSp delSp modSp">
        <pc:chgData name="Ryan Austin Fortier" userId="577a8934-0c45-43a5-87f3-1d6df004ef57" providerId="ADAL" clId="{905E0492-EF2D-2D48-8537-E81A00A3D810}" dt="2020-10-15T22:09:24.931" v="857" actId="2710"/>
        <pc:sldMkLst>
          <pc:docMk/>
          <pc:sldMk cId="2765888256" sldId="256"/>
        </pc:sldMkLst>
        <pc:spChg chg="add mod">
          <ac:chgData name="Ryan Austin Fortier" userId="577a8934-0c45-43a5-87f3-1d6df004ef57" providerId="ADAL" clId="{905E0492-EF2D-2D48-8537-E81A00A3D810}" dt="2020-10-15T21:44:02.623" v="658" actId="1076"/>
          <ac:spMkLst>
            <pc:docMk/>
            <pc:sldMk cId="2765888256" sldId="256"/>
            <ac:spMk id="4" creationId="{D920A897-7181-3642-A21F-931CD9D15365}"/>
          </ac:spMkLst>
        </pc:spChg>
        <pc:spChg chg="add mod">
          <ac:chgData name="Ryan Austin Fortier" userId="577a8934-0c45-43a5-87f3-1d6df004ef57" providerId="ADAL" clId="{905E0492-EF2D-2D48-8537-E81A00A3D810}" dt="2020-10-15T21:46:59.347" v="823" actId="20577"/>
          <ac:spMkLst>
            <pc:docMk/>
            <pc:sldMk cId="2765888256" sldId="256"/>
            <ac:spMk id="8" creationId="{62BC1C5E-AE26-394F-9EB6-EE83AD51D079}"/>
          </ac:spMkLst>
        </pc:spChg>
        <pc:spChg chg="mod">
          <ac:chgData name="Ryan Austin Fortier" userId="577a8934-0c45-43a5-87f3-1d6df004ef57" providerId="ADAL" clId="{905E0492-EF2D-2D48-8537-E81A00A3D810}" dt="2020-10-15T21:47:29.814" v="824" actId="1076"/>
          <ac:spMkLst>
            <pc:docMk/>
            <pc:sldMk cId="2765888256" sldId="256"/>
            <ac:spMk id="10" creationId="{C3863D5C-B706-1A48-8A0A-585D2FB84CE3}"/>
          </ac:spMkLst>
        </pc:spChg>
        <pc:spChg chg="mod">
          <ac:chgData name="Ryan Austin Fortier" userId="577a8934-0c45-43a5-87f3-1d6df004ef57" providerId="ADAL" clId="{905E0492-EF2D-2D48-8537-E81A00A3D810}" dt="2020-10-15T22:08:11.982" v="853" actId="20577"/>
          <ac:spMkLst>
            <pc:docMk/>
            <pc:sldMk cId="2765888256" sldId="256"/>
            <ac:spMk id="18" creationId="{3463F1F6-E810-8942-8242-8AB925924B63}"/>
          </ac:spMkLst>
        </pc:spChg>
        <pc:spChg chg="mod">
          <ac:chgData name="Ryan Austin Fortier" userId="577a8934-0c45-43a5-87f3-1d6df004ef57" providerId="ADAL" clId="{905E0492-EF2D-2D48-8537-E81A00A3D810}" dt="2020-10-15T21:20:01.113" v="151" actId="20577"/>
          <ac:spMkLst>
            <pc:docMk/>
            <pc:sldMk cId="2765888256" sldId="256"/>
            <ac:spMk id="26" creationId="{9455778B-2A91-4EFD-A66F-C9F5CB54AA17}"/>
          </ac:spMkLst>
        </pc:spChg>
        <pc:spChg chg="mod">
          <ac:chgData name="Ryan Austin Fortier" userId="577a8934-0c45-43a5-87f3-1d6df004ef57" providerId="ADAL" clId="{905E0492-EF2D-2D48-8537-E81A00A3D810}" dt="2020-10-15T22:09:24.931" v="857" actId="2710"/>
          <ac:spMkLst>
            <pc:docMk/>
            <pc:sldMk cId="2765888256" sldId="256"/>
            <ac:spMk id="48" creationId="{5AABC876-F20B-F148-8B9C-C3B6EBAEC0D5}"/>
          </ac:spMkLst>
        </pc:spChg>
        <pc:spChg chg="mod">
          <ac:chgData name="Ryan Austin Fortier" userId="577a8934-0c45-43a5-87f3-1d6df004ef57" providerId="ADAL" clId="{905E0492-EF2D-2D48-8537-E81A00A3D810}" dt="2020-10-15T21:54:09.216" v="848"/>
          <ac:spMkLst>
            <pc:docMk/>
            <pc:sldMk cId="2765888256" sldId="256"/>
            <ac:spMk id="54" creationId="{E6B44C92-91DF-934E-896F-776D99682005}"/>
          </ac:spMkLst>
        </pc:spChg>
        <pc:spChg chg="mod">
          <ac:chgData name="Ryan Austin Fortier" userId="577a8934-0c45-43a5-87f3-1d6df004ef57" providerId="ADAL" clId="{905E0492-EF2D-2D48-8537-E81A00A3D810}" dt="2020-10-15T21:33:54.935" v="298" actId="20577"/>
          <ac:spMkLst>
            <pc:docMk/>
            <pc:sldMk cId="2765888256" sldId="256"/>
            <ac:spMk id="56" creationId="{EB3CDB43-C2A1-3344-86EF-7546AF36F2D1}"/>
          </ac:spMkLst>
        </pc:spChg>
        <pc:graphicFrameChg chg="del mod modGraphic">
          <ac:chgData name="Ryan Austin Fortier" userId="577a8934-0c45-43a5-87f3-1d6df004ef57" providerId="ADAL" clId="{905E0492-EF2D-2D48-8537-E81A00A3D810}" dt="2020-10-15T21:43:23.771" v="651" actId="478"/>
          <ac:graphicFrameMkLst>
            <pc:docMk/>
            <pc:sldMk cId="2765888256" sldId="256"/>
            <ac:graphicFrameMk id="28" creationId="{CE77DE0D-18B7-5A4B-A567-9E919B62284A}"/>
          </ac:graphicFrameMkLst>
        </pc:graphicFrameChg>
        <pc:picChg chg="add mod">
          <ac:chgData name="Ryan Austin Fortier" userId="577a8934-0c45-43a5-87f3-1d6df004ef57" providerId="ADAL" clId="{905E0492-EF2D-2D48-8537-E81A00A3D810}" dt="2020-10-15T21:43:47.728" v="656" actId="1076"/>
          <ac:picMkLst>
            <pc:docMk/>
            <pc:sldMk cId="2765888256" sldId="256"/>
            <ac:picMk id="3" creationId="{A8553AFD-3693-1142-B33C-905BB71445E8}"/>
          </ac:picMkLst>
        </pc:picChg>
        <pc:picChg chg="mod">
          <ac:chgData name="Ryan Austin Fortier" userId="577a8934-0c45-43a5-87f3-1d6df004ef57" providerId="ADAL" clId="{905E0492-EF2D-2D48-8537-E81A00A3D810}" dt="2020-10-15T21:44:26.084" v="660" actId="1076"/>
          <ac:picMkLst>
            <pc:docMk/>
            <pc:sldMk cId="2765888256" sldId="256"/>
            <ac:picMk id="11" creationId="{DEBD3070-E07B-4E7E-A6D2-4FFC7EA37D2E}"/>
          </ac:picMkLst>
        </pc:picChg>
      </pc:sldChg>
    </pc:docChg>
  </pc:docChgLst>
  <pc:docChgLst>
    <pc:chgData name="Alec Joseph Boyce" userId="S::ajb585@nau.edu::dd37a724-d2df-40a3-9e3e-bead832e3ce3" providerId="AD" clId="Web-{61903DC9-02EB-4A67-9886-B2AAAE03CB00}"/>
    <pc:docChg chg="modSld">
      <pc:chgData name="Alec Joseph Boyce" userId="S::ajb585@nau.edu::dd37a724-d2df-40a3-9e3e-bead832e3ce3" providerId="AD" clId="Web-{61903DC9-02EB-4A67-9886-B2AAAE03CB00}" dt="2020-10-15T21:17:08.641" v="25" actId="20577"/>
      <pc:docMkLst>
        <pc:docMk/>
      </pc:docMkLst>
      <pc:sldChg chg="modSp">
        <pc:chgData name="Alec Joseph Boyce" userId="S::ajb585@nau.edu::dd37a724-d2df-40a3-9e3e-bead832e3ce3" providerId="AD" clId="Web-{61903DC9-02EB-4A67-9886-B2AAAE03CB00}" dt="2020-10-15T21:17:08.641" v="25" actId="20577"/>
        <pc:sldMkLst>
          <pc:docMk/>
          <pc:sldMk cId="2765888256" sldId="256"/>
        </pc:sldMkLst>
        <pc:spChg chg="mod">
          <ac:chgData name="Alec Joseph Boyce" userId="S::ajb585@nau.edu::dd37a724-d2df-40a3-9e3e-bead832e3ce3" providerId="AD" clId="Web-{61903DC9-02EB-4A67-9886-B2AAAE03CB00}" dt="2020-10-15T21:15:54.699" v="2" actId="20577"/>
          <ac:spMkLst>
            <pc:docMk/>
            <pc:sldMk cId="2765888256" sldId="256"/>
            <ac:spMk id="18" creationId="{3463F1F6-E810-8942-8242-8AB925924B63}"/>
          </ac:spMkLst>
        </pc:spChg>
        <pc:spChg chg="mod">
          <ac:chgData name="Alec Joseph Boyce" userId="S::ajb585@nau.edu::dd37a724-d2df-40a3-9e3e-bead832e3ce3" providerId="AD" clId="Web-{61903DC9-02EB-4A67-9886-B2AAAE03CB00}" dt="2020-10-15T21:17:08.641" v="25" actId="20577"/>
          <ac:spMkLst>
            <pc:docMk/>
            <pc:sldMk cId="2765888256" sldId="256"/>
            <ac:spMk id="26" creationId="{9455778B-2A91-4EFD-A66F-C9F5CB54AA17}"/>
          </ac:spMkLst>
        </pc:spChg>
        <pc:picChg chg="mod">
          <ac:chgData name="Alec Joseph Boyce" userId="S::ajb585@nau.edu::dd37a724-d2df-40a3-9e3e-bead832e3ce3" providerId="AD" clId="Web-{61903DC9-02EB-4A67-9886-B2AAAE03CB00}" dt="2020-10-15T21:12:03.590" v="1" actId="14100"/>
          <ac:picMkLst>
            <pc:docMk/>
            <pc:sldMk cId="2765888256" sldId="256"/>
            <ac:picMk id="5" creationId="{94EA85B4-5A89-471B-B570-623E30719550}"/>
          </ac:picMkLst>
        </pc:picChg>
        <pc:picChg chg="mod">
          <ac:chgData name="Alec Joseph Boyce" userId="S::ajb585@nau.edu::dd37a724-d2df-40a3-9e3e-bead832e3ce3" providerId="AD" clId="Web-{61903DC9-02EB-4A67-9886-B2AAAE03CB00}" dt="2020-10-15T21:11:59.699" v="0" actId="14100"/>
          <ac:picMkLst>
            <pc:docMk/>
            <pc:sldMk cId="2765888256" sldId="256"/>
            <ac:picMk id="7" creationId="{1D021053-9AED-405A-89B2-E180AC9A5F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10/30/2020</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longdom.org/open-access/study-of-forces-acting-on-excavator-bucket-while-digging-2168-9873-1000282.pdf"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6434035" y="390090"/>
            <a:ext cx="33432496" cy="2400657"/>
          </a:xfrm>
          <a:prstGeom prst="rect">
            <a:avLst/>
          </a:prstGeom>
          <a:noFill/>
        </p:spPr>
        <p:txBody>
          <a:bodyPr wrap="square" lIns="91440" tIns="45720" rIns="91440" bIns="45720" rtlCol="0" anchor="t">
            <a:spAutoFit/>
          </a:bodyPr>
          <a:lstStyle/>
          <a:p>
            <a:r>
              <a:rPr lang="en-US" sz="15000" b="1">
                <a:solidFill>
                  <a:schemeClr val="bg1"/>
                </a:solidFill>
                <a:latin typeface="Arial"/>
                <a:ea typeface="Oswald"/>
                <a:cs typeface="Arial"/>
                <a:sym typeface="Oswald"/>
              </a:rPr>
              <a:t>Remote Operated Excavator</a:t>
            </a:r>
            <a:endParaRPr lang="en-US" sz="15000" b="1">
              <a:solidFill>
                <a:schemeClr val="bg1"/>
              </a:solidFill>
              <a:latin typeface="Arial" panose="020B0604020202020204" pitchFamily="34" charset="0"/>
              <a:ea typeface="Oswald"/>
              <a:cs typeface="Arial" panose="020B0604020202020204" pitchFamily="34" charset="0"/>
              <a:sym typeface="Oswald"/>
            </a:endParaRPr>
          </a:p>
        </p:txBody>
      </p:sp>
      <p:sp>
        <p:nvSpPr>
          <p:cNvPr id="33" name="Shape 68">
            <a:extLst>
              <a:ext uri="{FF2B5EF4-FFF2-40B4-BE49-F238E27FC236}">
                <a16:creationId xmlns:a16="http://schemas.microsoft.com/office/drawing/2014/main" id="{77CFE7F5-BDF6-FC43-A324-CCE525A0F54E}"/>
              </a:ext>
            </a:extLst>
          </p:cNvPr>
          <p:cNvSpPr txBox="1"/>
          <p:nvPr/>
        </p:nvSpPr>
        <p:spPr>
          <a:xfrm>
            <a:off x="10557253" y="16644525"/>
            <a:ext cx="14094968" cy="13591634"/>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a:latin typeface="Arial" panose="020B0604020202020204" pitchFamily="34" charset="0"/>
                <a:ea typeface="Oswald"/>
                <a:cs typeface="Arial" panose="020B0604020202020204" pitchFamily="34" charset="0"/>
                <a:sym typeface="Oswald"/>
              </a:rPr>
              <a:t> </a:t>
            </a:r>
            <a:endParaRPr sz="220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434035" y="3928355"/>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cs typeface="Arial"/>
              </a:rPr>
              <a:t>Department of Mechanical Engineering, Northern Arizona University, Flagstaff, AZ 86011</a:t>
            </a:r>
            <a:endParaRPr lang="en-US" sz="5400">
              <a:solidFill>
                <a:srgbClr val="FBCE20"/>
              </a:solidFill>
              <a:latin typeface="Arial"/>
              <a:ea typeface="Oswald"/>
              <a:cs typeface="Arial"/>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6434035" y="2817686"/>
            <a:ext cx="33432496" cy="923330"/>
          </a:xfrm>
          <a:prstGeom prst="rect">
            <a:avLst/>
          </a:prstGeom>
          <a:noFill/>
        </p:spPr>
        <p:txBody>
          <a:bodyPr wrap="square" lIns="91440" tIns="45720" rIns="91440" bIns="45720" rtlCol="0" anchor="t">
            <a:spAutoFit/>
          </a:bodyPr>
          <a:lstStyle/>
          <a:p>
            <a:r>
              <a:rPr lang="en-US" sz="5400" dirty="0">
                <a:solidFill>
                  <a:srgbClr val="FBCE20"/>
                </a:solidFill>
                <a:latin typeface="Arial"/>
                <a:ea typeface="Droid Serif"/>
                <a:cs typeface="Arial"/>
                <a:sym typeface="Droid Serif"/>
              </a:rPr>
              <a:t>Alec Boyce, Ryan Fortier, Davis Geniza, Oscar Nunez, Zhiyu Wang</a:t>
            </a:r>
            <a:endParaRPr lang="en-US" sz="5400" dirty="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8" name="Shape 68">
            <a:extLst>
              <a:ext uri="{FF2B5EF4-FFF2-40B4-BE49-F238E27FC236}">
                <a16:creationId xmlns:a16="http://schemas.microsoft.com/office/drawing/2014/main" id="{3463F1F6-E810-8942-8242-8AB925924B63}"/>
              </a:ext>
            </a:extLst>
          </p:cNvPr>
          <p:cNvSpPr txBox="1"/>
          <p:nvPr/>
        </p:nvSpPr>
        <p:spPr>
          <a:xfrm>
            <a:off x="1016363" y="7704700"/>
            <a:ext cx="9124531" cy="11048165"/>
          </a:xfrm>
          <a:prstGeom prst="rect">
            <a:avLst/>
          </a:prstGeom>
          <a:solidFill>
            <a:schemeClr val="bg1"/>
          </a:solidFill>
          <a:ln>
            <a:noFill/>
          </a:ln>
        </p:spPr>
        <p:txBody>
          <a:bodyPr spcFirstLastPara="1" wrap="square" lIns="83806" tIns="83806" rIns="83806" bIns="83806" anchor="t" anchorCtr="0">
            <a:noAutofit/>
          </a:bodyPr>
          <a:lstStyle/>
          <a:p>
            <a:pPr>
              <a:lnSpc>
                <a:spcPct val="200000"/>
              </a:lnSpc>
            </a:pPr>
            <a:r>
              <a:rPr lang="en-US" sz="2800" dirty="0">
                <a:latin typeface="Arial"/>
                <a:cs typeface="Arial"/>
              </a:rPr>
              <a:t>The team's original objective was to create an electrically powered, remote operated, garden-sized excavator. The excavator must be able to dig an irrigation trench 1' in depth,  6'' in width, and approximately 5' in length. The excavator designed is roughly 40'' in length and 30'' wide, with a hydraulically powered arm, and electric motors controlling the wheels and swivel. An Arduino Uno microcontroller is designed to remotely operate the excavator via Bluetooth and an Android device. Due to COVID related delays, the team's objective was altered to creating a proof of concept of the excavator's arm and controlling the hydraulic system with Arduino. </a:t>
            </a:r>
          </a:p>
        </p:txBody>
      </p:sp>
      <p:sp>
        <p:nvSpPr>
          <p:cNvPr id="17" name="Shape 63">
            <a:extLst>
              <a:ext uri="{FF2B5EF4-FFF2-40B4-BE49-F238E27FC236}">
                <a16:creationId xmlns:a16="http://schemas.microsoft.com/office/drawing/2014/main" id="{D4FA2EE0-800B-4C4F-9CE5-566078DE4E21}"/>
              </a:ext>
            </a:extLst>
          </p:cNvPr>
          <p:cNvSpPr txBox="1"/>
          <p:nvPr/>
        </p:nvSpPr>
        <p:spPr>
          <a:xfrm>
            <a:off x="1022664" y="6671023"/>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Abstract</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rcRect/>
          <a:stretch/>
        </p:blipFill>
        <p:spPr>
          <a:xfrm>
            <a:off x="498789" y="525941"/>
            <a:ext cx="4538487" cy="4325744"/>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1424284" y="6576383"/>
            <a:ext cx="9428650" cy="1033678"/>
          </a:xfrm>
          <a:prstGeom prst="rect">
            <a:avLst/>
          </a:prstGeom>
          <a:noFill/>
          <a:ln>
            <a:noFill/>
          </a:ln>
        </p:spPr>
        <p:txBody>
          <a:bodyPr spcFirstLastPara="1" wrap="square" lIns="83806" tIns="83806" rIns="83806" bIns="83806" anchor="t" anchorCtr="0">
            <a:noAutofit/>
          </a:bodyPr>
          <a:lstStyle/>
          <a:p>
            <a:pPr algn="r">
              <a:lnSpc>
                <a:spcPct val="115000"/>
              </a:lnSpc>
              <a:buClr>
                <a:schemeClr val="dk1"/>
              </a:buClr>
              <a:buSzPts val="1100"/>
            </a:pPr>
            <a:r>
              <a:rPr lang="en-US" sz="5000" b="1">
                <a:solidFill>
                  <a:srgbClr val="003366"/>
                </a:solidFill>
                <a:latin typeface="Arial"/>
                <a:ea typeface="Oswald"/>
                <a:cs typeface="Arial"/>
                <a:sym typeface="Oswald"/>
              </a:rPr>
              <a:t>Excavator Design</a:t>
            </a:r>
            <a:endParaRPr lang="en-US" sz="5000" b="1">
              <a:solidFill>
                <a:srgbClr val="003366"/>
              </a:solidFill>
              <a:latin typeface="Arial" panose="020B0604020202020204" pitchFamily="34" charset="0"/>
              <a:ea typeface="Oswald"/>
              <a:cs typeface="Arial" panose="020B0604020202020204" pitchFamily="34" charset="0"/>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57253" y="15361322"/>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Results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0" name="Shape 68">
            <a:extLst>
              <a:ext uri="{FF2B5EF4-FFF2-40B4-BE49-F238E27FC236}">
                <a16:creationId xmlns:a16="http://schemas.microsoft.com/office/drawing/2014/main" id="{B5EE25DB-2A8F-704E-9FF7-9771B5D83101}"/>
              </a:ext>
            </a:extLst>
          </p:cNvPr>
          <p:cNvSpPr txBox="1"/>
          <p:nvPr/>
        </p:nvSpPr>
        <p:spPr>
          <a:xfrm>
            <a:off x="19497324" y="7961995"/>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10579142" y="7704701"/>
            <a:ext cx="14036345" cy="766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63">
            <a:extLst>
              <a:ext uri="{FF2B5EF4-FFF2-40B4-BE49-F238E27FC236}">
                <a16:creationId xmlns:a16="http://schemas.microsoft.com/office/drawing/2014/main" id="{98D00785-3B22-8445-BFB6-F2B6486DFEB4}"/>
              </a:ext>
            </a:extLst>
          </p:cNvPr>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Conclusion</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122832" y="7767189"/>
            <a:ext cx="14165888" cy="10391358"/>
          </a:xfrm>
          <a:prstGeom prst="rect">
            <a:avLst/>
          </a:prstGeom>
          <a:solidFill>
            <a:schemeClr val="bg1"/>
          </a:solidFill>
          <a:ln>
            <a:noFill/>
          </a:ln>
        </p:spPr>
        <p:txBody>
          <a:bodyPr spcFirstLastPara="1" wrap="square" lIns="83806" tIns="83806" rIns="83806" bIns="83806" anchor="t" anchorCtr="0">
            <a:noAutofit/>
          </a:bodyPr>
          <a:lstStyle/>
          <a:p>
            <a:pPr>
              <a:lnSpc>
                <a:spcPct val="150000"/>
              </a:lnSpc>
            </a:pPr>
            <a:r>
              <a:rPr lang="en-US" sz="2800" dirty="0">
                <a:latin typeface="Arial"/>
                <a:ea typeface="Segoe UI"/>
                <a:cs typeface="Arial"/>
              </a:rPr>
              <a:t>The client’s requirement of a remote operated, electric powered, excavator suitable for digging garden-sized irrigation ditches, is the primary goal of the team’s design. To begin the design process, customer requirements were specified, clarified and prioritized, allowing the team to then create quantifiable engineering requirements using a QFD.  The team then ran tests that included investigating operability of the ECU, hydraulic system, and power supply, while also using FEA to theoretically test stress and strain values of the frame and arm of the excavator.</a:t>
            </a:r>
            <a:r>
              <a:rPr lang="en-US" sz="2800" dirty="0">
                <a:latin typeface="Arial"/>
                <a:ea typeface="Times New Roman"/>
                <a:cs typeface="Arial"/>
              </a:rPr>
              <a:t> </a:t>
            </a:r>
          </a:p>
          <a:p>
            <a:pPr>
              <a:lnSpc>
                <a:spcPct val="150000"/>
              </a:lnSpc>
            </a:pPr>
            <a:r>
              <a:rPr lang="en-US" sz="2800" dirty="0">
                <a:latin typeface="Arial"/>
                <a:ea typeface="Segoe UI"/>
                <a:cs typeface="Arial"/>
              </a:rPr>
              <a:t>The excavator uses Arduino to remotely operate the excavator. The hydraulic system, powered by the lead acid batteries, will allow an operator to remotely dig an irrigation trench, approximately 1 foot deep and 6 inches wide. The arm of the excavator was designed to swivel 90 degrees in either direction to allow the excavator to dump the dirt without moving the entire excavator. The current design is expected to meet all requirements presented by our client. Although, due to delays and budget shortages induced by the pandemic, the team's design could not be built to completion. Instead, prototyping the arm and controlling the hydraulic system with Arduino became the team's end objective.</a:t>
            </a:r>
            <a:endParaRPr lang="en-US" sz="2800" dirty="0">
              <a:latin typeface="Arial" panose="020B0604020202020204" pitchFamily="34" charset="0"/>
              <a:ea typeface="Oswald"/>
              <a:cs typeface="Arial" panose="020B0604020202020204" pitchFamily="34" charset="0"/>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139127" y="18482388"/>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127203" y="19785369"/>
            <a:ext cx="14161517" cy="6714611"/>
          </a:xfrm>
          <a:prstGeom prst="rect">
            <a:avLst/>
          </a:prstGeom>
          <a:solidFill>
            <a:schemeClr val="bg1"/>
          </a:solidFill>
          <a:ln>
            <a:noFill/>
          </a:ln>
        </p:spPr>
        <p:txBody>
          <a:bodyPr spcFirstLastPara="1" wrap="square" lIns="83806" tIns="83806" rIns="83806" bIns="83806" anchor="t" anchorCtr="0">
            <a:noAutofit/>
          </a:bodyPr>
          <a:lstStyle/>
          <a:p>
            <a:pPr>
              <a:lnSpc>
                <a:spcPct val="114999"/>
              </a:lnSpc>
            </a:pPr>
            <a:r>
              <a:rPr lang="en-US" sz="2800" dirty="0">
                <a:ea typeface="+mn-lt"/>
                <a:cs typeface="+mn-lt"/>
              </a:rPr>
              <a:t>[1]“CONTACT REMOQUIP,” </a:t>
            </a:r>
            <a:r>
              <a:rPr lang="en-US" sz="2800" i="1" dirty="0" err="1">
                <a:ea typeface="+mn-lt"/>
                <a:cs typeface="+mn-lt"/>
              </a:rPr>
              <a:t>Remoquip</a:t>
            </a:r>
            <a:r>
              <a:rPr lang="en-US" sz="2800" dirty="0">
                <a:ea typeface="+mn-lt"/>
                <a:cs typeface="+mn-lt"/>
              </a:rPr>
              <a:t>. [Online]. Available: https://remoquip.com/. [Accessed: 15-Sep-2020].</a:t>
            </a:r>
          </a:p>
          <a:p>
            <a:pPr>
              <a:lnSpc>
                <a:spcPct val="114999"/>
              </a:lnSpc>
            </a:pPr>
            <a:endParaRPr lang="en-US" sz="2800" dirty="0">
              <a:cs typeface="Calibri"/>
            </a:endParaRPr>
          </a:p>
          <a:p>
            <a:pPr>
              <a:lnSpc>
                <a:spcPct val="114999"/>
              </a:lnSpc>
            </a:pPr>
            <a:r>
              <a:rPr lang="en-US" sz="2800" dirty="0"/>
              <a:t>[2]"Harbor Freight Tools – Quality Tools at Discount Prices Since 1977", </a:t>
            </a:r>
            <a:r>
              <a:rPr lang="en-US" sz="2800" i="1" dirty="0" err="1"/>
              <a:t>Harborfreight.com</a:t>
            </a:r>
            <a:r>
              <a:rPr lang="en-US" sz="2800" dirty="0"/>
              <a:t>, 2020. [Online]. Available: https://</a:t>
            </a:r>
            <a:r>
              <a:rPr lang="en-US" sz="2800" dirty="0" err="1"/>
              <a:t>www.harborfreight.com</a:t>
            </a:r>
            <a:r>
              <a:rPr lang="en-US" sz="2800" dirty="0"/>
              <a:t>. [Accessed: 08- Sep- 2020].</a:t>
            </a:r>
          </a:p>
          <a:p>
            <a:pPr>
              <a:lnSpc>
                <a:spcPct val="114999"/>
              </a:lnSpc>
            </a:pPr>
            <a:endParaRPr lang="en-US" sz="2800" dirty="0">
              <a:cs typeface="Calibri"/>
            </a:endParaRPr>
          </a:p>
          <a:p>
            <a:pPr>
              <a:lnSpc>
                <a:spcPct val="114999"/>
              </a:lnSpc>
            </a:pPr>
            <a:r>
              <a:rPr lang="en-US" sz="2800" dirty="0"/>
              <a:t>[3]</a:t>
            </a:r>
            <a:r>
              <a:rPr lang="en-US" sz="2800" i="1" dirty="0" err="1"/>
              <a:t>Longdom.org</a:t>
            </a:r>
            <a:r>
              <a:rPr lang="en-US" sz="2800" dirty="0"/>
              <a:t>, 2020. [Online]. Available: </a:t>
            </a:r>
            <a:r>
              <a:rPr lang="en-US" sz="2800" dirty="0">
                <a:hlinkClick r:id="rId3"/>
              </a:rPr>
              <a:t>https://www.longdom.org/open-access/study-of-forces-acting-on-excavator-bucket-while-digging-2168-9873-1000282.pdf</a:t>
            </a:r>
            <a:r>
              <a:rPr lang="en-US" sz="2800" dirty="0"/>
              <a:t>.</a:t>
            </a:r>
          </a:p>
          <a:p>
            <a:pPr>
              <a:lnSpc>
                <a:spcPct val="114999"/>
              </a:lnSpc>
            </a:pPr>
            <a:endParaRPr lang="en-US" sz="2800" dirty="0">
              <a:cs typeface="Calibri"/>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127203" y="2672317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Acknowledgements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127203" y="27864473"/>
            <a:ext cx="14161517" cy="2371685"/>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dirty="0">
                <a:latin typeface="Arial" panose="020B0604020202020204" pitchFamily="34" charset="0"/>
                <a:ea typeface="Oswald"/>
                <a:cs typeface="Arial" panose="020B0604020202020204" pitchFamily="34" charset="0"/>
                <a:sym typeface="Oswald"/>
              </a:rPr>
              <a:t>Dr. David Trevas</a:t>
            </a:r>
          </a:p>
          <a:p>
            <a:pPr>
              <a:lnSpc>
                <a:spcPct val="115000"/>
              </a:lnSpc>
            </a:pPr>
            <a:r>
              <a:rPr lang="en-US" sz="2200" dirty="0">
                <a:latin typeface="Arial" panose="020B0604020202020204" pitchFamily="34" charset="0"/>
                <a:ea typeface="Oswald"/>
                <a:cs typeface="Arial" panose="020B0604020202020204" pitchFamily="34" charset="0"/>
                <a:sym typeface="Oswald"/>
              </a:rPr>
              <a:t>Dr. Sarah Oman</a:t>
            </a:r>
          </a:p>
          <a:p>
            <a:pPr>
              <a:lnSpc>
                <a:spcPct val="115000"/>
              </a:lnSpc>
            </a:pPr>
            <a:r>
              <a:rPr lang="en-US" sz="2200" dirty="0">
                <a:latin typeface="Arial" panose="020B0604020202020204" pitchFamily="34" charset="0"/>
                <a:ea typeface="Oswald"/>
                <a:cs typeface="Arial" panose="020B0604020202020204" pitchFamily="34" charset="0"/>
                <a:sym typeface="Oswald"/>
              </a:rPr>
              <a:t>Department of Engineering, Northern Arizona University </a:t>
            </a:r>
          </a:p>
        </p:txBody>
      </p:sp>
      <p:sp>
        <p:nvSpPr>
          <p:cNvPr id="26" name="Shape 68">
            <a:extLst>
              <a:ext uri="{FF2B5EF4-FFF2-40B4-BE49-F238E27FC236}">
                <a16:creationId xmlns:a16="http://schemas.microsoft.com/office/drawing/2014/main" id="{9455778B-2A91-4EFD-A66F-C9F5CB54AA17}"/>
              </a:ext>
            </a:extLst>
          </p:cNvPr>
          <p:cNvSpPr txBox="1"/>
          <p:nvPr/>
        </p:nvSpPr>
        <p:spPr>
          <a:xfrm>
            <a:off x="905988" y="20031038"/>
            <a:ext cx="9157122" cy="9516499"/>
          </a:xfrm>
          <a:prstGeom prst="rect">
            <a:avLst/>
          </a:prstGeom>
          <a:solidFill>
            <a:schemeClr val="bg1"/>
          </a:solidFill>
          <a:ln>
            <a:noFill/>
          </a:ln>
        </p:spPr>
        <p:txBody>
          <a:bodyPr spcFirstLastPara="1" wrap="square" lIns="83806" tIns="83806" rIns="83806" bIns="83806" anchor="t" anchorCtr="0">
            <a:noAutofit/>
          </a:bodyPr>
          <a:lstStyle/>
          <a:p>
            <a:pPr marL="342900" indent="-342900">
              <a:lnSpc>
                <a:spcPct val="115000"/>
              </a:lnSpc>
              <a:buFont typeface="Arial" panose="020B0604020202020204" pitchFamily="34" charset="0"/>
              <a:buChar char="•"/>
            </a:pPr>
            <a:r>
              <a:rPr lang="en-US" sz="2800" dirty="0">
                <a:latin typeface="Arial"/>
                <a:ea typeface="Oswald"/>
                <a:cs typeface="Arial"/>
                <a:sym typeface="Oswald"/>
              </a:rPr>
              <a:t>Excavator must be completely electric powered.</a:t>
            </a:r>
            <a:endParaRPr lang="en-US" sz="2800" dirty="0">
              <a:latin typeface="Arial"/>
              <a:ea typeface="Oswald"/>
              <a:cs typeface="Arial"/>
            </a:endParaRPr>
          </a:p>
          <a:p>
            <a:pPr marL="342900" indent="-342900">
              <a:lnSpc>
                <a:spcPct val="115000"/>
              </a:lnSpc>
              <a:buFont typeface="Arial" panose="020B0604020202020204" pitchFamily="34" charset="0"/>
              <a:buChar char="•"/>
            </a:pPr>
            <a:endParaRPr lang="en-US" sz="2800" dirty="0">
              <a:latin typeface="Arial" panose="020B0604020202020204" pitchFamily="34" charset="0"/>
              <a:ea typeface="Oswald"/>
              <a:cs typeface="Arial" panose="020B0604020202020204" pitchFamily="34" charset="0"/>
            </a:endParaRPr>
          </a:p>
          <a:p>
            <a:pPr marL="342900" indent="-342900">
              <a:lnSpc>
                <a:spcPct val="115000"/>
              </a:lnSpc>
              <a:buFont typeface="Arial" panose="020B0604020202020204" pitchFamily="34" charset="0"/>
              <a:buChar char="•"/>
            </a:pPr>
            <a:r>
              <a:rPr lang="en-US" sz="2800" dirty="0">
                <a:latin typeface="Arial"/>
                <a:ea typeface="Oswald"/>
                <a:cs typeface="Arial"/>
                <a:sym typeface="Oswald"/>
              </a:rPr>
              <a:t>The excavator must be remotely operated.</a:t>
            </a:r>
            <a:endParaRPr lang="en-US" sz="2800" dirty="0">
              <a:latin typeface="Arial"/>
              <a:ea typeface="Oswald"/>
              <a:cs typeface="Arial"/>
            </a:endParaRPr>
          </a:p>
          <a:p>
            <a:pPr marL="342900" indent="-342900">
              <a:lnSpc>
                <a:spcPct val="115000"/>
              </a:lnSpc>
              <a:buFont typeface="Arial" panose="020B0604020202020204" pitchFamily="34" charset="0"/>
              <a:buChar char="•"/>
            </a:pPr>
            <a:endParaRPr lang="en-US" sz="2800" dirty="0">
              <a:latin typeface="Arial"/>
              <a:ea typeface="Oswald"/>
              <a:cs typeface="Arial"/>
            </a:endParaRPr>
          </a:p>
          <a:p>
            <a:pPr marL="342900" indent="-342900">
              <a:lnSpc>
                <a:spcPct val="114999"/>
              </a:lnSpc>
              <a:buFont typeface="Arial" panose="020B0604020202020204" pitchFamily="34" charset="0"/>
              <a:buChar char="•"/>
            </a:pPr>
            <a:r>
              <a:rPr lang="en-US" sz="2800" dirty="0">
                <a:latin typeface="Arial"/>
                <a:ea typeface="Oswald"/>
                <a:cs typeface="Arial"/>
              </a:rPr>
              <a:t>Dig a 1' by 6" trench.</a:t>
            </a:r>
          </a:p>
          <a:p>
            <a:pPr marL="342900" indent="-342900">
              <a:lnSpc>
                <a:spcPct val="114999"/>
              </a:lnSpc>
              <a:buFont typeface="Arial" panose="020B0604020202020204" pitchFamily="34" charset="0"/>
              <a:buChar char="•"/>
            </a:pPr>
            <a:endParaRPr lang="en-US" sz="2800" dirty="0">
              <a:latin typeface="Arial" panose="020B0604020202020204" pitchFamily="34" charset="0"/>
              <a:ea typeface="Oswald"/>
              <a:cs typeface="Arial" panose="020B0604020202020204" pitchFamily="34" charset="0"/>
            </a:endParaRPr>
          </a:p>
          <a:p>
            <a:pPr marL="342900" indent="-342900">
              <a:lnSpc>
                <a:spcPct val="114999"/>
              </a:lnSpc>
              <a:buFont typeface="Arial" panose="020B0604020202020204" pitchFamily="34" charset="0"/>
              <a:buChar char="•"/>
            </a:pPr>
            <a:r>
              <a:rPr lang="en-US" sz="2800" dirty="0">
                <a:latin typeface="Arial"/>
                <a:ea typeface="Oswald"/>
                <a:cs typeface="Arial"/>
              </a:rPr>
              <a:t>Operate for a full work-day (8 hours).</a:t>
            </a:r>
          </a:p>
          <a:p>
            <a:pPr marL="342900" indent="-342900">
              <a:lnSpc>
                <a:spcPct val="114999"/>
              </a:lnSpc>
              <a:buFont typeface="Arial" panose="020B0604020202020204" pitchFamily="34" charset="0"/>
              <a:buChar char="•"/>
            </a:pPr>
            <a:endParaRPr lang="en-US" sz="2800" dirty="0">
              <a:latin typeface="Arial" panose="020B0604020202020204" pitchFamily="34" charset="0"/>
              <a:ea typeface="Oswald"/>
              <a:cs typeface="Arial" panose="020B0604020202020204" pitchFamily="34" charset="0"/>
            </a:endParaRPr>
          </a:p>
          <a:p>
            <a:pPr marL="342900" indent="-342900">
              <a:lnSpc>
                <a:spcPct val="114999"/>
              </a:lnSpc>
              <a:buFont typeface="Arial" panose="020B0604020202020204" pitchFamily="34" charset="0"/>
              <a:buChar char="•"/>
            </a:pPr>
            <a:r>
              <a:rPr lang="en-US" sz="2800" dirty="0">
                <a:latin typeface="Arial"/>
                <a:ea typeface="Oswald"/>
                <a:cs typeface="Arial"/>
              </a:rPr>
              <a:t>Durability to withstand wear and tear.</a:t>
            </a:r>
          </a:p>
          <a:p>
            <a:pPr marL="342900" indent="-342900">
              <a:lnSpc>
                <a:spcPct val="114999"/>
              </a:lnSpc>
              <a:buFont typeface="Arial" panose="020B0604020202020204" pitchFamily="34" charset="0"/>
              <a:buChar char="•"/>
            </a:pPr>
            <a:endParaRPr lang="en-US" sz="2800" dirty="0">
              <a:latin typeface="Arial" panose="020B0604020202020204" pitchFamily="34" charset="0"/>
              <a:ea typeface="Oswald"/>
              <a:cs typeface="Arial" panose="020B0604020202020204" pitchFamily="34" charset="0"/>
            </a:endParaRPr>
          </a:p>
          <a:p>
            <a:pPr marL="342900" indent="-342900">
              <a:lnSpc>
                <a:spcPct val="114999"/>
              </a:lnSpc>
              <a:buFont typeface="Arial" panose="020B0604020202020204" pitchFamily="34" charset="0"/>
              <a:buChar char="•"/>
            </a:pPr>
            <a:r>
              <a:rPr lang="en-US" sz="2800" dirty="0">
                <a:latin typeface="Arial"/>
                <a:ea typeface="Oswald"/>
                <a:cs typeface="Arial"/>
              </a:rPr>
              <a:t>Maneuverability due to projected working area (residential).</a:t>
            </a:r>
          </a:p>
          <a:p>
            <a:pPr>
              <a:lnSpc>
                <a:spcPct val="114999"/>
              </a:lnSpc>
            </a:pPr>
            <a:r>
              <a:rPr lang="en-US" sz="2800" b="1" dirty="0">
                <a:latin typeface="Arial"/>
                <a:ea typeface="Oswald"/>
                <a:cs typeface="Arial"/>
              </a:rPr>
              <a:t>Following Objective Change</a:t>
            </a:r>
            <a:endParaRPr lang="en-US" sz="2800" dirty="0">
              <a:latin typeface="Arial" panose="020B0604020202020204" pitchFamily="34" charset="0"/>
              <a:ea typeface="Oswald"/>
              <a:cs typeface="Arial" panose="020B0604020202020204" pitchFamily="34" charset="0"/>
            </a:endParaRPr>
          </a:p>
          <a:p>
            <a:pPr marL="457200" indent="-457200">
              <a:lnSpc>
                <a:spcPct val="114999"/>
              </a:lnSpc>
              <a:buFont typeface="Arial"/>
              <a:buChar char="•"/>
            </a:pPr>
            <a:r>
              <a:rPr lang="en-US" sz="2800" dirty="0">
                <a:latin typeface="Arial"/>
                <a:ea typeface="Oswald"/>
                <a:cs typeface="Arial"/>
              </a:rPr>
              <a:t>Create arm proof of concept, displaying kinematic ability of design.</a:t>
            </a:r>
            <a:endParaRPr lang="en-US" sz="2800" dirty="0">
              <a:latin typeface="Arial" panose="020B0604020202020204" pitchFamily="34" charset="0"/>
              <a:ea typeface="Oswald"/>
              <a:cs typeface="Arial" panose="020B0604020202020204" pitchFamily="34" charset="0"/>
            </a:endParaRPr>
          </a:p>
          <a:p>
            <a:pPr marL="457200" indent="-457200">
              <a:lnSpc>
                <a:spcPct val="114999"/>
              </a:lnSpc>
              <a:buFont typeface="Arial"/>
              <a:buChar char="•"/>
            </a:pPr>
            <a:r>
              <a:rPr lang="en-US" sz="2800" dirty="0">
                <a:latin typeface="Arial"/>
                <a:ea typeface="Oswald"/>
                <a:cs typeface="Arial"/>
              </a:rPr>
              <a:t>Operate hydraulic system with Arduino controlled solenoid valve.</a:t>
            </a:r>
            <a:endParaRPr lang="en-US" sz="2800" dirty="0">
              <a:latin typeface="Arial" panose="020B0604020202020204" pitchFamily="34" charset="0"/>
              <a:ea typeface="Oswald"/>
              <a:cs typeface="Arial" panose="020B0604020202020204" pitchFamily="34" charset="0"/>
            </a:endParaRPr>
          </a:p>
          <a:p>
            <a:pPr>
              <a:lnSpc>
                <a:spcPct val="114999"/>
              </a:lnSpc>
            </a:pPr>
            <a:endParaRPr lang="en-US" sz="2200" dirty="0">
              <a:latin typeface="Arial" panose="020B0604020202020204" pitchFamily="34" charset="0"/>
              <a:ea typeface="Oswald"/>
              <a:cs typeface="Arial" panose="020B0604020202020204" pitchFamily="34" charset="0"/>
            </a:endParaRPr>
          </a:p>
          <a:p>
            <a:pPr marL="342900" indent="-342900">
              <a:lnSpc>
                <a:spcPct val="115000"/>
              </a:lnSpc>
              <a:buFont typeface="Arial" panose="020B0604020202020204" pitchFamily="34" charset="0"/>
              <a:buChar char="•"/>
            </a:pPr>
            <a:endParaRPr lang="en-US" sz="2200" dirty="0">
              <a:latin typeface="Arial" panose="020B0604020202020204" pitchFamily="34" charset="0"/>
              <a:ea typeface="Oswald"/>
              <a:cs typeface="Arial" panose="020B0604020202020204" pitchFamily="34" charset="0"/>
            </a:endParaRPr>
          </a:p>
          <a:p>
            <a:pPr marL="342900" indent="-342900">
              <a:lnSpc>
                <a:spcPct val="115000"/>
              </a:lnSpc>
              <a:buFont typeface="Arial" panose="020B0604020202020204" pitchFamily="34" charset="0"/>
              <a:buChar char="•"/>
            </a:pPr>
            <a:endParaRPr lang="en-US" sz="2200" dirty="0">
              <a:latin typeface="Arial" panose="020B0604020202020204" pitchFamily="34" charset="0"/>
              <a:ea typeface="Oswald"/>
              <a:cs typeface="Arial" panose="020B0604020202020204" pitchFamily="34" charset="0"/>
            </a:endParaRPr>
          </a:p>
          <a:p>
            <a:pPr marL="342900" indent="-342900">
              <a:lnSpc>
                <a:spcPct val="115000"/>
              </a:lnSpc>
              <a:buFont typeface="Arial" panose="020B0604020202020204" pitchFamily="34" charset="0"/>
              <a:buChar char="•"/>
            </a:pPr>
            <a:endParaRPr lang="en-US" sz="2200" dirty="0">
              <a:latin typeface="Arial" panose="020B0604020202020204" pitchFamily="34" charset="0"/>
              <a:ea typeface="Oswald"/>
              <a:cs typeface="Arial" panose="020B0604020202020204" pitchFamily="34" charset="0"/>
            </a:endParaRPr>
          </a:p>
        </p:txBody>
      </p:sp>
      <p:sp>
        <p:nvSpPr>
          <p:cNvPr id="27" name="Shape 63">
            <a:extLst>
              <a:ext uri="{FF2B5EF4-FFF2-40B4-BE49-F238E27FC236}">
                <a16:creationId xmlns:a16="http://schemas.microsoft.com/office/drawing/2014/main" id="{DDD75E56-4932-49EE-9FB9-166E28AC6FFF}"/>
              </a:ext>
            </a:extLst>
          </p:cNvPr>
          <p:cNvSpPr txBox="1"/>
          <p:nvPr/>
        </p:nvSpPr>
        <p:spPr>
          <a:xfrm>
            <a:off x="977471" y="18997361"/>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Requirements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5" name="Picture 4">
            <a:extLst>
              <a:ext uri="{FF2B5EF4-FFF2-40B4-BE49-F238E27FC236}">
                <a16:creationId xmlns:a16="http://schemas.microsoft.com/office/drawing/2014/main" id="{94EA85B4-5A89-471B-B570-623E30719550}"/>
              </a:ext>
            </a:extLst>
          </p:cNvPr>
          <p:cNvPicPr>
            <a:picLocks noChangeAspect="1"/>
          </p:cNvPicPr>
          <p:nvPr/>
        </p:nvPicPr>
        <p:blipFill>
          <a:blip r:embed="rId4"/>
          <a:stretch>
            <a:fillRect/>
          </a:stretch>
        </p:blipFill>
        <p:spPr>
          <a:xfrm>
            <a:off x="10841704" y="9247847"/>
            <a:ext cx="6377907" cy="4539546"/>
          </a:xfrm>
          <a:prstGeom prst="rect">
            <a:avLst/>
          </a:prstGeom>
        </p:spPr>
      </p:pic>
      <p:pic>
        <p:nvPicPr>
          <p:cNvPr id="7" name="Picture 6">
            <a:extLst>
              <a:ext uri="{FF2B5EF4-FFF2-40B4-BE49-F238E27FC236}">
                <a16:creationId xmlns:a16="http://schemas.microsoft.com/office/drawing/2014/main" id="{1D021053-9AED-405A-89B2-E180AC9A5F72}"/>
              </a:ext>
            </a:extLst>
          </p:cNvPr>
          <p:cNvPicPr>
            <a:picLocks noChangeAspect="1"/>
          </p:cNvPicPr>
          <p:nvPr/>
        </p:nvPicPr>
        <p:blipFill>
          <a:blip r:embed="rId5"/>
          <a:stretch>
            <a:fillRect/>
          </a:stretch>
        </p:blipFill>
        <p:spPr>
          <a:xfrm>
            <a:off x="17149734" y="9246267"/>
            <a:ext cx="7174560" cy="4276193"/>
          </a:xfrm>
          <a:prstGeom prst="rect">
            <a:avLst/>
          </a:prstGeom>
        </p:spPr>
      </p:pic>
      <p:pic>
        <p:nvPicPr>
          <p:cNvPr id="3" name="Picture 2">
            <a:extLst>
              <a:ext uri="{FF2B5EF4-FFF2-40B4-BE49-F238E27FC236}">
                <a16:creationId xmlns:a16="http://schemas.microsoft.com/office/drawing/2014/main" id="{A8553AFD-3693-1142-B33C-905BB71445E8}"/>
              </a:ext>
            </a:extLst>
          </p:cNvPr>
          <p:cNvPicPr>
            <a:picLocks noChangeAspect="1"/>
          </p:cNvPicPr>
          <p:nvPr/>
        </p:nvPicPr>
        <p:blipFill>
          <a:blip r:embed="rId6"/>
          <a:stretch>
            <a:fillRect/>
          </a:stretch>
        </p:blipFill>
        <p:spPr>
          <a:xfrm>
            <a:off x="11095004" y="22482576"/>
            <a:ext cx="5883260" cy="6284072"/>
          </a:xfrm>
          <a:prstGeom prst="rect">
            <a:avLst/>
          </a:prstGeom>
        </p:spPr>
      </p:pic>
      <p:sp>
        <p:nvSpPr>
          <p:cNvPr id="4" name="TextBox 3">
            <a:extLst>
              <a:ext uri="{FF2B5EF4-FFF2-40B4-BE49-F238E27FC236}">
                <a16:creationId xmlns:a16="http://schemas.microsoft.com/office/drawing/2014/main" id="{D920A897-7181-3642-A21F-931CD9D15365}"/>
              </a:ext>
            </a:extLst>
          </p:cNvPr>
          <p:cNvSpPr txBox="1"/>
          <p:nvPr/>
        </p:nvSpPr>
        <p:spPr>
          <a:xfrm>
            <a:off x="17606371" y="20816205"/>
            <a:ext cx="6394260" cy="3046988"/>
          </a:xfrm>
          <a:prstGeom prst="rect">
            <a:avLst/>
          </a:prstGeom>
          <a:noFill/>
        </p:spPr>
        <p:txBody>
          <a:bodyPr wrap="square" lIns="91440" tIns="45720" rIns="91440" bIns="45720" rtlCol="0" anchor="t">
            <a:spAutoFit/>
          </a:bodyPr>
          <a:lstStyle/>
          <a:p>
            <a:r>
              <a:rPr lang="en-US" sz="2400" dirty="0"/>
              <a:t>The maximum achievable depth of the arm is 36 inches from the pivotal point of the boom. The pivotal point of the boom is 12 inches above the ground which increases the necessary depth of reach to be 24 inches, which is still below the achievable depth of 36 inches (</a:t>
            </a:r>
            <a:r>
              <a:rPr lang="en-US" sz="2400" b="1" dirty="0"/>
              <a:t>Figure 4</a:t>
            </a:r>
            <a:r>
              <a:rPr lang="en-US" sz="2400" dirty="0"/>
              <a:t>). The proof of concept of this design was created with wood and PVC piping (</a:t>
            </a:r>
            <a:r>
              <a:rPr lang="en-US" sz="2400" b="1" dirty="0"/>
              <a:t>Figure 5</a:t>
            </a:r>
            <a:r>
              <a:rPr lang="en-US" sz="2400" dirty="0"/>
              <a:t>). </a:t>
            </a:r>
          </a:p>
        </p:txBody>
      </p:sp>
      <p:sp>
        <p:nvSpPr>
          <p:cNvPr id="8" name="TextBox 7">
            <a:extLst>
              <a:ext uri="{FF2B5EF4-FFF2-40B4-BE49-F238E27FC236}">
                <a16:creationId xmlns:a16="http://schemas.microsoft.com/office/drawing/2014/main" id="{62BC1C5E-AE26-394F-9EB6-EE83AD51D079}"/>
              </a:ext>
            </a:extLst>
          </p:cNvPr>
          <p:cNvSpPr txBox="1"/>
          <p:nvPr/>
        </p:nvSpPr>
        <p:spPr>
          <a:xfrm>
            <a:off x="11036402" y="20461298"/>
            <a:ext cx="6278729" cy="1569660"/>
          </a:xfrm>
          <a:prstGeom prst="rect">
            <a:avLst/>
          </a:prstGeom>
          <a:noFill/>
        </p:spPr>
        <p:txBody>
          <a:bodyPr wrap="square" lIns="91440" tIns="45720" rIns="91440" bIns="45720" rtlCol="0" anchor="t">
            <a:spAutoFit/>
          </a:bodyPr>
          <a:lstStyle/>
          <a:p>
            <a:r>
              <a:rPr lang="en-US" sz="2400" dirty="0"/>
              <a:t>The final bill of materials was much lower than  the original , as the requirements changed from building the entire design to creating system prototypes</a:t>
            </a:r>
            <a:r>
              <a:rPr lang="en-US" sz="2400" b="1" dirty="0"/>
              <a:t> </a:t>
            </a:r>
            <a:r>
              <a:rPr lang="en-US" sz="2400" dirty="0"/>
              <a:t>(</a:t>
            </a:r>
            <a:r>
              <a:rPr lang="en-US" sz="2400" b="1" dirty="0"/>
              <a:t>Figure 3 &amp; 4</a:t>
            </a:r>
            <a:r>
              <a:rPr lang="en-US" sz="2400" dirty="0"/>
              <a:t>).</a:t>
            </a:r>
            <a:endParaRPr lang="en-US" sz="2400" b="1" dirty="0">
              <a:cs typeface="Calibri"/>
            </a:endParaRPr>
          </a:p>
        </p:txBody>
      </p:sp>
      <p:sp>
        <p:nvSpPr>
          <p:cNvPr id="2" name="TextBox 1">
            <a:extLst>
              <a:ext uri="{FF2B5EF4-FFF2-40B4-BE49-F238E27FC236}">
                <a16:creationId xmlns:a16="http://schemas.microsoft.com/office/drawing/2014/main" id="{E18BA564-5A6C-4FC4-9E0C-505DDAD61162}"/>
              </a:ext>
            </a:extLst>
          </p:cNvPr>
          <p:cNvSpPr txBox="1"/>
          <p:nvPr/>
        </p:nvSpPr>
        <p:spPr>
          <a:xfrm>
            <a:off x="12178112" y="13980062"/>
            <a:ext cx="31668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Figure </a:t>
            </a:r>
            <a:r>
              <a:rPr lang="en-US" sz="2000" dirty="0">
                <a:latin typeface="Arial"/>
                <a:cs typeface="Arial"/>
              </a:rPr>
              <a:t>1: Isometric view of the final design</a:t>
            </a:r>
          </a:p>
        </p:txBody>
      </p:sp>
      <p:sp>
        <p:nvSpPr>
          <p:cNvPr id="12" name="TextBox 11">
            <a:extLst>
              <a:ext uri="{FF2B5EF4-FFF2-40B4-BE49-F238E27FC236}">
                <a16:creationId xmlns:a16="http://schemas.microsoft.com/office/drawing/2014/main" id="{841AFEC5-9B66-4DC5-A95F-D19079A59158}"/>
              </a:ext>
            </a:extLst>
          </p:cNvPr>
          <p:cNvSpPr txBox="1"/>
          <p:nvPr/>
        </p:nvSpPr>
        <p:spPr>
          <a:xfrm>
            <a:off x="19376940" y="1394370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Figure 2</a:t>
            </a:r>
            <a:r>
              <a:rPr lang="en-US" sz="2000" dirty="0">
                <a:latin typeface="Arial"/>
                <a:cs typeface="Arial"/>
              </a:rPr>
              <a:t>: Side view of the final design</a:t>
            </a:r>
            <a:endParaRPr lang="en-US" sz="2000" b="1" dirty="0">
              <a:latin typeface="Arial"/>
              <a:cs typeface="Arial"/>
            </a:endParaRPr>
          </a:p>
        </p:txBody>
      </p:sp>
      <p:pic>
        <p:nvPicPr>
          <p:cNvPr id="11" name="Picture 12" descr="A picture containing table, chair, sitting, wooden&#10;&#10;Description automatically generated">
            <a:extLst>
              <a:ext uri="{FF2B5EF4-FFF2-40B4-BE49-F238E27FC236}">
                <a16:creationId xmlns:a16="http://schemas.microsoft.com/office/drawing/2014/main" id="{E69AB8D2-EE04-476D-AC2F-3418791389AC}"/>
              </a:ext>
            </a:extLst>
          </p:cNvPr>
          <p:cNvPicPr>
            <a:picLocks noChangeAspect="1"/>
          </p:cNvPicPr>
          <p:nvPr/>
        </p:nvPicPr>
        <p:blipFill>
          <a:blip r:embed="rId7"/>
          <a:stretch>
            <a:fillRect/>
          </a:stretch>
        </p:blipFill>
        <p:spPr>
          <a:xfrm>
            <a:off x="17442899" y="24713629"/>
            <a:ext cx="3639649" cy="3447875"/>
          </a:xfrm>
          <a:prstGeom prst="rect">
            <a:avLst/>
          </a:prstGeom>
        </p:spPr>
      </p:pic>
      <p:sp>
        <p:nvSpPr>
          <p:cNvPr id="13" name="TextBox 12">
            <a:extLst>
              <a:ext uri="{FF2B5EF4-FFF2-40B4-BE49-F238E27FC236}">
                <a16:creationId xmlns:a16="http://schemas.microsoft.com/office/drawing/2014/main" id="{8F744E42-30B4-454F-B98D-24BB7BC4A143}"/>
              </a:ext>
            </a:extLst>
          </p:cNvPr>
          <p:cNvSpPr txBox="1"/>
          <p:nvPr/>
        </p:nvSpPr>
        <p:spPr>
          <a:xfrm>
            <a:off x="12178111" y="2884050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Figure 5</a:t>
            </a:r>
            <a:r>
              <a:rPr lang="en-US" sz="2000" dirty="0">
                <a:latin typeface="Arial"/>
                <a:cs typeface="Arial"/>
              </a:rPr>
              <a:t>: Excavator Arm design extended</a:t>
            </a:r>
            <a:endParaRPr lang="en-US" sz="2000" b="1" dirty="0">
              <a:latin typeface="Arial"/>
              <a:cs typeface="Arial"/>
            </a:endParaRPr>
          </a:p>
        </p:txBody>
      </p:sp>
      <p:pic>
        <p:nvPicPr>
          <p:cNvPr id="14" name="Picture 14" descr="A picture containing sitting, person, table, sidewalk&#10;&#10;Description automatically generated">
            <a:extLst>
              <a:ext uri="{FF2B5EF4-FFF2-40B4-BE49-F238E27FC236}">
                <a16:creationId xmlns:a16="http://schemas.microsoft.com/office/drawing/2014/main" id="{60A5205B-4D17-4C23-B924-86EB555E02DE}"/>
              </a:ext>
            </a:extLst>
          </p:cNvPr>
          <p:cNvPicPr>
            <a:picLocks noChangeAspect="1"/>
          </p:cNvPicPr>
          <p:nvPr/>
        </p:nvPicPr>
        <p:blipFill>
          <a:blip r:embed="rId8"/>
          <a:stretch>
            <a:fillRect/>
          </a:stretch>
        </p:blipFill>
        <p:spPr>
          <a:xfrm>
            <a:off x="21239753" y="24710237"/>
            <a:ext cx="3297443" cy="3454656"/>
          </a:xfrm>
          <a:prstGeom prst="rect">
            <a:avLst/>
          </a:prstGeom>
        </p:spPr>
      </p:pic>
      <p:sp>
        <p:nvSpPr>
          <p:cNvPr id="15" name="TextBox 14">
            <a:extLst>
              <a:ext uri="{FF2B5EF4-FFF2-40B4-BE49-F238E27FC236}">
                <a16:creationId xmlns:a16="http://schemas.microsoft.com/office/drawing/2014/main" id="{FA3BD1DD-9276-436B-9A3B-61F87B811396}"/>
              </a:ext>
            </a:extLst>
          </p:cNvPr>
          <p:cNvSpPr txBox="1"/>
          <p:nvPr/>
        </p:nvSpPr>
        <p:spPr>
          <a:xfrm>
            <a:off x="19722929" y="28335377"/>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Figure 6</a:t>
            </a:r>
            <a:r>
              <a:rPr lang="en-US" sz="2000" dirty="0">
                <a:latin typeface="Arial"/>
                <a:cs typeface="Arial"/>
              </a:rPr>
              <a:t>: Proof of concept of the designed arm</a:t>
            </a:r>
            <a:endParaRPr lang="en-US" sz="2000" b="1" dirty="0">
              <a:latin typeface="Arial"/>
              <a:cs typeface="Arial"/>
            </a:endParaRPr>
          </a:p>
        </p:txBody>
      </p:sp>
      <p:pic>
        <p:nvPicPr>
          <p:cNvPr id="16" name="Picture 19" descr="Graphical user interface, application, table, Excel&#10;&#10;Description automatically generated">
            <a:extLst>
              <a:ext uri="{FF2B5EF4-FFF2-40B4-BE49-F238E27FC236}">
                <a16:creationId xmlns:a16="http://schemas.microsoft.com/office/drawing/2014/main" id="{819D99C6-B6E4-4A26-A9DE-BB4F81A13B03}"/>
              </a:ext>
            </a:extLst>
          </p:cNvPr>
          <p:cNvPicPr>
            <a:picLocks noChangeAspect="1"/>
          </p:cNvPicPr>
          <p:nvPr/>
        </p:nvPicPr>
        <p:blipFill>
          <a:blip r:embed="rId9"/>
          <a:stretch>
            <a:fillRect/>
          </a:stretch>
        </p:blipFill>
        <p:spPr>
          <a:xfrm>
            <a:off x="10978079" y="16837812"/>
            <a:ext cx="4990449" cy="2416342"/>
          </a:xfrm>
          <a:prstGeom prst="rect">
            <a:avLst/>
          </a:prstGeom>
        </p:spPr>
      </p:pic>
      <p:pic>
        <p:nvPicPr>
          <p:cNvPr id="20" name="Picture 21" descr="Graphical user interface, application, table, Excel&#10;&#10;Description automatically generated">
            <a:extLst>
              <a:ext uri="{FF2B5EF4-FFF2-40B4-BE49-F238E27FC236}">
                <a16:creationId xmlns:a16="http://schemas.microsoft.com/office/drawing/2014/main" id="{A0081F28-2E3B-4862-9DA4-054975E5D2C1}"/>
              </a:ext>
            </a:extLst>
          </p:cNvPr>
          <p:cNvPicPr>
            <a:picLocks noChangeAspect="1"/>
          </p:cNvPicPr>
          <p:nvPr/>
        </p:nvPicPr>
        <p:blipFill>
          <a:blip r:embed="rId10"/>
          <a:stretch>
            <a:fillRect/>
          </a:stretch>
        </p:blipFill>
        <p:spPr>
          <a:xfrm>
            <a:off x="17691825" y="16836216"/>
            <a:ext cx="4990446" cy="2484709"/>
          </a:xfrm>
          <a:prstGeom prst="rect">
            <a:avLst/>
          </a:prstGeom>
        </p:spPr>
      </p:pic>
      <p:sp>
        <p:nvSpPr>
          <p:cNvPr id="22" name="TextBox 21">
            <a:extLst>
              <a:ext uri="{FF2B5EF4-FFF2-40B4-BE49-F238E27FC236}">
                <a16:creationId xmlns:a16="http://schemas.microsoft.com/office/drawing/2014/main" id="{E3170865-3168-4F29-9554-32CFAEDE5A7A}"/>
              </a:ext>
            </a:extLst>
          </p:cNvPr>
          <p:cNvSpPr txBox="1"/>
          <p:nvPr/>
        </p:nvSpPr>
        <p:spPr>
          <a:xfrm>
            <a:off x="12096633" y="1932460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Figure 3</a:t>
            </a:r>
            <a:r>
              <a:rPr lang="en-US" sz="2000" dirty="0">
                <a:latin typeface="Arial"/>
                <a:cs typeface="Arial"/>
              </a:rPr>
              <a:t>: Final Bill of Materials</a:t>
            </a:r>
            <a:endParaRPr lang="en-US" dirty="0"/>
          </a:p>
        </p:txBody>
      </p:sp>
      <p:sp>
        <p:nvSpPr>
          <p:cNvPr id="23" name="TextBox 22">
            <a:extLst>
              <a:ext uri="{FF2B5EF4-FFF2-40B4-BE49-F238E27FC236}">
                <a16:creationId xmlns:a16="http://schemas.microsoft.com/office/drawing/2014/main" id="{1E36AFE5-D613-4149-A281-636860A8F884}"/>
              </a:ext>
            </a:extLst>
          </p:cNvPr>
          <p:cNvSpPr txBox="1"/>
          <p:nvPr/>
        </p:nvSpPr>
        <p:spPr>
          <a:xfrm>
            <a:off x="18741415" y="1927195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Figure 4</a:t>
            </a:r>
            <a:r>
              <a:rPr lang="en-US" sz="2000" dirty="0">
                <a:latin typeface="Arial"/>
                <a:cs typeface="Arial"/>
              </a:rPr>
              <a:t>: Original Bill of Materials</a:t>
            </a:r>
            <a:endParaRPr lang="en-US" dirty="0"/>
          </a:p>
        </p:txBody>
      </p:sp>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2787D10DF6114A9CC081C7E103805D" ma:contentTypeVersion="10" ma:contentTypeDescription="Create a new document." ma:contentTypeScope="" ma:versionID="3fc0f46e693b2d6dee363fb1ec7e53e1">
  <xsd:schema xmlns:xsd="http://www.w3.org/2001/XMLSchema" xmlns:xs="http://www.w3.org/2001/XMLSchema" xmlns:p="http://schemas.microsoft.com/office/2006/metadata/properties" xmlns:ns2="586bf104-dc2e-471d-90ed-41d390c56d9e" xmlns:ns3="fe094f8b-0bfa-41c2-bd78-ffc52640bfd0" targetNamespace="http://schemas.microsoft.com/office/2006/metadata/properties" ma:root="true" ma:fieldsID="5080272375d2056fb43ec370ca066380" ns2:_="" ns3:_="">
    <xsd:import namespace="586bf104-dc2e-471d-90ed-41d390c56d9e"/>
    <xsd:import namespace="fe094f8b-0bfa-41c2-bd78-ffc52640b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bf104-dc2e-471d-90ed-41d390c56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94f8b-0bfa-41c2-bd78-ffc52640bf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FA2C8-DF30-4174-9702-0FAFABC7E7D1}">
  <ds:schemaRefs>
    <ds:schemaRef ds:uri="http://purl.org/dc/elements/1.1/"/>
    <ds:schemaRef ds:uri="http://schemas.microsoft.com/office/2006/metadata/properties"/>
    <ds:schemaRef ds:uri="fe094f8b-0bfa-41c2-bd78-ffc52640bfd0"/>
    <ds:schemaRef ds:uri="586bf104-dc2e-471d-90ed-41d390c56d9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E08D321-436D-4A30-A1CD-149F2BAD2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bf104-dc2e-471d-90ed-41d390c56d9e"/>
    <ds:schemaRef ds:uri="fe094f8b-0bfa-41c2-bd78-ffc52640b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D04C6-1904-4C48-AB10-7C3EBFB6D7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559</Words>
  <Application>Microsoft Office PowerPoint</Application>
  <PresentationFormat>Custom</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Austin Fortier</cp:lastModifiedBy>
  <cp:revision>316</cp:revision>
  <dcterms:created xsi:type="dcterms:W3CDTF">2018-10-09T15:34:40Z</dcterms:created>
  <dcterms:modified xsi:type="dcterms:W3CDTF">2020-10-31T02:08:44Z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0x0101006D2787D10DF6114A9CC081C7E103805D</vt:lpwstr>
  </property>
</Properties>
</file>